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926" autoAdjust="0"/>
    <p:restoredTop sz="95244" autoAdjust="0"/>
  </p:normalViewPr>
  <p:slideViewPr>
    <p:cSldViewPr snapToGrid="0">
      <p:cViewPr varScale="1">
        <p:scale>
          <a:sx n="79" d="100"/>
          <a:sy n="79" d="100"/>
        </p:scale>
        <p:origin x="114" y="2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BA5E734-DD95-47CD-AE00-C6B9A5522A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8B0E9CDD-E8D2-4E76-89F8-774E3777C4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F349852-00F2-4019-BC6D-F90CD9BC97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E1235-939D-4743-8D6A-F247722A554E}" type="datetimeFigureOut">
              <a:rPr kumimoji="1" lang="ja-JP" altLang="en-US" smtClean="0"/>
              <a:t>2022/4/25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097DA0F-B820-4DFC-87D4-2AF5CFD952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3C45115-226E-4FE9-A58C-7C1A95B472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D0CAE-E418-41BD-BB61-36172581BE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46760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6B0C906-2D85-4485-B05B-48B28FFF4F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9280CF84-B8C1-458F-9793-02B01309F5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4C5EBF6-4E55-4CEA-80A0-C41762B262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E1235-939D-4743-8D6A-F247722A554E}" type="datetimeFigureOut">
              <a:rPr kumimoji="1" lang="ja-JP" altLang="en-US" smtClean="0"/>
              <a:t>2022/4/25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7B37D5B-A108-4C7C-B5D1-EEA371985D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3D91618-390D-4F70-8CBE-029D690251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D0CAE-E418-41BD-BB61-36172581BE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43209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5265E4A5-415D-4DE6-B946-09956292DC0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FF67BA1C-D7D3-4C1C-9994-7E5FD2A375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E46C5E6-A58F-4C5B-A6E0-8832039E92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E1235-939D-4743-8D6A-F247722A554E}" type="datetimeFigureOut">
              <a:rPr kumimoji="1" lang="ja-JP" altLang="en-US" smtClean="0"/>
              <a:t>2022/4/25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246A100-1280-430C-9AA4-02E0CF8974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334C8B5-3A03-408F-BF63-5A0AD3866D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D0CAE-E418-41BD-BB61-36172581BE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04968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AFBB790-7979-4C2E-A5A7-D996371347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0D2C3FC-975F-47D2-A43E-D9EFC4CC86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58CFE40-9F5C-40DA-B9FB-B308E696EE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E1235-939D-4743-8D6A-F247722A554E}" type="datetimeFigureOut">
              <a:rPr kumimoji="1" lang="ja-JP" altLang="en-US" smtClean="0"/>
              <a:t>2022/4/25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899236E-259B-4FBB-AE15-4A7CF658DC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2E5F875-5164-4060-8B5A-269406941D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D0CAE-E418-41BD-BB61-36172581BE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60647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6840FFC-8C91-4641-9398-561D06C4B8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D650710-35D8-4B3E-B49B-D373746B29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EDA2163-F386-4D9E-BCAF-A0FB0EB225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E1235-939D-4743-8D6A-F247722A554E}" type="datetimeFigureOut">
              <a:rPr kumimoji="1" lang="ja-JP" altLang="en-US" smtClean="0"/>
              <a:t>2022/4/25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65AAEE9-02C9-4A0E-ACD6-1F0BCB02E3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232CC71-4FBC-479A-9C8A-6A16629672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D0CAE-E418-41BD-BB61-36172581BE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69029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3510845-CD96-4035-8417-D75E4EC638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F5A6F6E-25BF-4403-9824-2E5CC61A484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0B9BB863-E905-431B-8ED3-AF94ECFC48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2684A5B-801E-4491-938F-079B5FF97E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E1235-939D-4743-8D6A-F247722A554E}" type="datetimeFigureOut">
              <a:rPr kumimoji="1" lang="ja-JP" altLang="en-US" smtClean="0"/>
              <a:t>2022/4/25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221A9B4-05DD-4E36-8126-BDE8BB50A4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D9C2BE6-8CD3-464F-85D2-98685158A4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D0CAE-E418-41BD-BB61-36172581BE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52757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904CB2C-DAED-4813-9FBA-85381830C8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6E71593-29CB-431E-B995-4333A9BBEE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FCCB795-7415-4E9E-A4E3-84DB103CCA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7103B143-3CFD-4C5B-909D-8924EFD65E2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CB0EA417-7368-40D8-B753-03F820208CC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F327EC5C-3525-4A13-AD7A-889497FB64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E1235-939D-4743-8D6A-F247722A554E}" type="datetimeFigureOut">
              <a:rPr kumimoji="1" lang="ja-JP" altLang="en-US" smtClean="0"/>
              <a:t>2022/4/25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C5818033-164E-4CE0-8242-5633FC4559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333338FD-FFDF-406B-941D-07D873C81C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D0CAE-E418-41BD-BB61-36172581BE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16490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CE1B69F-C856-4305-BBC9-34F2611B3C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66571EF9-C1E9-45F9-89E2-0DF5EA443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E1235-939D-4743-8D6A-F247722A554E}" type="datetimeFigureOut">
              <a:rPr kumimoji="1" lang="ja-JP" altLang="en-US" smtClean="0"/>
              <a:t>2022/4/25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F6B42C5F-5E58-4BFD-B79A-087D02637B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5A605CE7-C532-49EE-81A4-DBF09EDE8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D0CAE-E418-41BD-BB61-36172581BE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51170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C5477532-62C7-45BA-9F2B-EB0A6D70F3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E1235-939D-4743-8D6A-F247722A554E}" type="datetimeFigureOut">
              <a:rPr kumimoji="1" lang="ja-JP" altLang="en-US" smtClean="0"/>
              <a:t>2022/4/25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C7832016-7D26-472B-822C-05089DA352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8B63D758-FCB0-4A95-974D-D2DDD89D5A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D0CAE-E418-41BD-BB61-36172581BE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3230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C0EC25B-20BB-4C83-A55D-DAE01F2AB4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AF0F3B4-140E-477F-8E74-71F368B6B5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0611D9B6-D6D2-48B7-8F8A-8167651E9A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2EF0CCA-CB25-4072-9EEB-FED4B1B9D1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E1235-939D-4743-8D6A-F247722A554E}" type="datetimeFigureOut">
              <a:rPr kumimoji="1" lang="ja-JP" altLang="en-US" smtClean="0"/>
              <a:t>2022/4/25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E26DA10-FE54-4FD9-B1C0-392511FD0F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AFED9DF8-5C28-4C0E-9101-96FD156676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D0CAE-E418-41BD-BB61-36172581BE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57114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5510FD3-B8A6-43FB-8203-A5D1B6E266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4CFF3D5D-0245-498C-8CCD-93DAC32950D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81A951B-631D-4C35-AF01-1E5932D552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2D69D65-1F3A-4534-915B-BCAF3F5B60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E1235-939D-4743-8D6A-F247722A554E}" type="datetimeFigureOut">
              <a:rPr kumimoji="1" lang="ja-JP" altLang="en-US" smtClean="0"/>
              <a:t>2022/4/25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433DD5C-6090-4CEA-971A-A916F3A10A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ECB0662-13BE-4AC8-9AE2-76A5808324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D0CAE-E418-41BD-BB61-36172581BE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69100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FB1693EC-7991-4C99-84A7-63406D2161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A433036-5413-4ED0-A86C-6DDA4AD383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BBE2524-2EB7-4BB9-999C-5FC17BB347D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FE1235-939D-4743-8D6A-F247722A554E}" type="datetimeFigureOut">
              <a:rPr kumimoji="1" lang="ja-JP" altLang="en-US" smtClean="0"/>
              <a:t>2022/4/25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0B2F6EE-9076-4FC8-846B-165679DF551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FA40504-7417-46B9-AA50-8F1B6910FE5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1D0CAE-E418-41BD-BB61-36172581BE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99330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キーボード画像">
            <a:extLst>
              <a:ext uri="{FF2B5EF4-FFF2-40B4-BE49-F238E27FC236}">
                <a16:creationId xmlns:a16="http://schemas.microsoft.com/office/drawing/2014/main" id="{6D979656-A713-447C-BEBA-EAE951C20EB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2310" y="381381"/>
            <a:ext cx="9987379" cy="6095238"/>
          </a:xfrm>
          <a:prstGeom prst="rect">
            <a:avLst/>
          </a:prstGeom>
          <a:ln>
            <a:noFill/>
          </a:ln>
        </p:spPr>
      </p:pic>
      <p:sp>
        <p:nvSpPr>
          <p:cNvPr id="87" name="Enter">
            <a:extLst>
              <a:ext uri="{FF2B5EF4-FFF2-40B4-BE49-F238E27FC236}">
                <a16:creationId xmlns:a16="http://schemas.microsoft.com/office/drawing/2014/main" id="{64630195-E8FA-4E10-8730-6ABB9A5940B1}"/>
              </a:ext>
            </a:extLst>
          </p:cNvPr>
          <p:cNvSpPr/>
          <p:nvPr/>
        </p:nvSpPr>
        <p:spPr>
          <a:xfrm rot="10800000">
            <a:off x="9884982" y="1766195"/>
            <a:ext cx="734290" cy="1161951"/>
          </a:xfrm>
          <a:prstGeom prst="corner">
            <a:avLst>
              <a:gd name="adj1" fmla="val 73589"/>
              <a:gd name="adj2" fmla="val 86949"/>
            </a:avLst>
          </a:prstGeom>
          <a:solidFill>
            <a:schemeClr val="bg1">
              <a:lumMod val="95000"/>
              <a:alpha val="27000"/>
            </a:schemeClr>
          </a:solidFill>
          <a:ln>
            <a:noFill/>
            <a:bevel/>
          </a:ln>
          <a:effectLst>
            <a:outerShdw blurRad="50800" dist="50800" dir="5400000" algn="ctr" rotWithShape="0">
              <a:schemeClr val="bg1"/>
            </a:outerShdw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8" name="ESC">
            <a:extLst>
              <a:ext uri="{FF2B5EF4-FFF2-40B4-BE49-F238E27FC236}">
                <a16:creationId xmlns:a16="http://schemas.microsoft.com/office/drawing/2014/main" id="{6A539C3E-9215-4676-B611-50E341E911DF}"/>
              </a:ext>
            </a:extLst>
          </p:cNvPr>
          <p:cNvSpPr/>
          <p:nvPr/>
        </p:nvSpPr>
        <p:spPr>
          <a:xfrm>
            <a:off x="1569904" y="776364"/>
            <a:ext cx="474942" cy="329262"/>
          </a:xfrm>
          <a:prstGeom prst="roundRect">
            <a:avLst/>
          </a:prstGeom>
          <a:solidFill>
            <a:schemeClr val="bg1">
              <a:lumMod val="95000"/>
              <a:alpha val="27000"/>
            </a:schemeClr>
          </a:solidFill>
          <a:ln>
            <a:noFill/>
          </a:ln>
          <a:effectLst>
            <a:outerShdw blurRad="50800" dist="50800" dir="5400000" algn="ctr" rotWithShape="0">
              <a:schemeClr val="bg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90" name="F1">
            <a:extLst>
              <a:ext uri="{FF2B5EF4-FFF2-40B4-BE49-F238E27FC236}">
                <a16:creationId xmlns:a16="http://schemas.microsoft.com/office/drawing/2014/main" id="{F46AECE4-435A-43FE-AF4C-DC20C243E72C}"/>
              </a:ext>
            </a:extLst>
          </p:cNvPr>
          <p:cNvSpPr/>
          <p:nvPr/>
        </p:nvSpPr>
        <p:spPr>
          <a:xfrm>
            <a:off x="2084332" y="778935"/>
            <a:ext cx="474942" cy="329262"/>
          </a:xfrm>
          <a:prstGeom prst="roundRect">
            <a:avLst/>
          </a:prstGeom>
          <a:solidFill>
            <a:schemeClr val="bg1">
              <a:lumMod val="95000"/>
              <a:alpha val="27000"/>
            </a:schemeClr>
          </a:solidFill>
          <a:ln>
            <a:noFill/>
          </a:ln>
          <a:effectLst>
            <a:outerShdw blurRad="50800" dist="50800" dir="5400000" algn="ctr" rotWithShape="0">
              <a:schemeClr val="bg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91" name="F2">
            <a:extLst>
              <a:ext uri="{FF2B5EF4-FFF2-40B4-BE49-F238E27FC236}">
                <a16:creationId xmlns:a16="http://schemas.microsoft.com/office/drawing/2014/main" id="{3DE0AFAE-82D3-46A4-A420-1D525C84BF19}"/>
              </a:ext>
            </a:extLst>
          </p:cNvPr>
          <p:cNvSpPr/>
          <p:nvPr/>
        </p:nvSpPr>
        <p:spPr>
          <a:xfrm>
            <a:off x="2610779" y="776364"/>
            <a:ext cx="474942" cy="329262"/>
          </a:xfrm>
          <a:prstGeom prst="roundRect">
            <a:avLst/>
          </a:prstGeom>
          <a:solidFill>
            <a:schemeClr val="bg1">
              <a:lumMod val="95000"/>
              <a:alpha val="27000"/>
            </a:schemeClr>
          </a:solidFill>
          <a:ln>
            <a:noFill/>
          </a:ln>
          <a:effectLst>
            <a:outerShdw blurRad="50800" dist="50800" dir="5400000" algn="ctr" rotWithShape="0">
              <a:schemeClr val="bg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92" name="F3">
            <a:extLst>
              <a:ext uri="{FF2B5EF4-FFF2-40B4-BE49-F238E27FC236}">
                <a16:creationId xmlns:a16="http://schemas.microsoft.com/office/drawing/2014/main" id="{3960B2D1-640B-40CF-B986-C003199DD8C5}"/>
              </a:ext>
            </a:extLst>
          </p:cNvPr>
          <p:cNvSpPr/>
          <p:nvPr/>
        </p:nvSpPr>
        <p:spPr>
          <a:xfrm>
            <a:off x="3137226" y="771136"/>
            <a:ext cx="474942" cy="329262"/>
          </a:xfrm>
          <a:prstGeom prst="roundRect">
            <a:avLst/>
          </a:prstGeom>
          <a:solidFill>
            <a:schemeClr val="bg1">
              <a:lumMod val="95000"/>
              <a:alpha val="27000"/>
            </a:schemeClr>
          </a:solidFill>
          <a:ln>
            <a:noFill/>
          </a:ln>
          <a:effectLst>
            <a:outerShdw blurRad="50800" dist="50800" dir="5400000" algn="ctr" rotWithShape="0">
              <a:schemeClr val="bg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93" name="F4">
            <a:extLst>
              <a:ext uri="{FF2B5EF4-FFF2-40B4-BE49-F238E27FC236}">
                <a16:creationId xmlns:a16="http://schemas.microsoft.com/office/drawing/2014/main" id="{F1E336F9-8BD7-4251-B55F-A11882512485}"/>
              </a:ext>
            </a:extLst>
          </p:cNvPr>
          <p:cNvSpPr/>
          <p:nvPr/>
        </p:nvSpPr>
        <p:spPr>
          <a:xfrm>
            <a:off x="3650293" y="768565"/>
            <a:ext cx="474942" cy="329262"/>
          </a:xfrm>
          <a:prstGeom prst="roundRect">
            <a:avLst/>
          </a:prstGeom>
          <a:solidFill>
            <a:schemeClr val="bg1">
              <a:lumMod val="95000"/>
              <a:alpha val="27000"/>
            </a:schemeClr>
          </a:solidFill>
          <a:ln>
            <a:noFill/>
          </a:ln>
          <a:effectLst>
            <a:outerShdw blurRad="50800" dist="50800" dir="5400000" algn="ctr" rotWithShape="0">
              <a:schemeClr val="bg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94" name="F5">
            <a:extLst>
              <a:ext uri="{FF2B5EF4-FFF2-40B4-BE49-F238E27FC236}">
                <a16:creationId xmlns:a16="http://schemas.microsoft.com/office/drawing/2014/main" id="{D35808F7-828E-47D9-AFAD-CE2FC38CE536}"/>
              </a:ext>
            </a:extLst>
          </p:cNvPr>
          <p:cNvSpPr/>
          <p:nvPr/>
        </p:nvSpPr>
        <p:spPr>
          <a:xfrm>
            <a:off x="4169946" y="771136"/>
            <a:ext cx="474942" cy="329262"/>
          </a:xfrm>
          <a:prstGeom prst="roundRect">
            <a:avLst/>
          </a:prstGeom>
          <a:solidFill>
            <a:schemeClr val="bg1">
              <a:lumMod val="95000"/>
              <a:alpha val="27000"/>
            </a:schemeClr>
          </a:solidFill>
          <a:ln>
            <a:noFill/>
          </a:ln>
          <a:effectLst>
            <a:outerShdw blurRad="50800" dist="50800" dir="5400000" algn="ctr" rotWithShape="0">
              <a:schemeClr val="bg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95" name="F6">
            <a:extLst>
              <a:ext uri="{FF2B5EF4-FFF2-40B4-BE49-F238E27FC236}">
                <a16:creationId xmlns:a16="http://schemas.microsoft.com/office/drawing/2014/main" id="{FC7E51C6-D10F-4EFB-8261-6E807DFD193C}"/>
              </a:ext>
            </a:extLst>
          </p:cNvPr>
          <p:cNvSpPr/>
          <p:nvPr/>
        </p:nvSpPr>
        <p:spPr>
          <a:xfrm>
            <a:off x="4696393" y="768565"/>
            <a:ext cx="474942" cy="329262"/>
          </a:xfrm>
          <a:prstGeom prst="roundRect">
            <a:avLst/>
          </a:prstGeom>
          <a:solidFill>
            <a:schemeClr val="bg1">
              <a:lumMod val="95000"/>
              <a:alpha val="27000"/>
            </a:schemeClr>
          </a:solidFill>
          <a:ln>
            <a:noFill/>
          </a:ln>
          <a:effectLst>
            <a:outerShdw blurRad="50800" dist="50800" dir="5400000" algn="ctr" rotWithShape="0">
              <a:schemeClr val="bg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96" name="F7">
            <a:extLst>
              <a:ext uri="{FF2B5EF4-FFF2-40B4-BE49-F238E27FC236}">
                <a16:creationId xmlns:a16="http://schemas.microsoft.com/office/drawing/2014/main" id="{0A64691D-2EB8-48F3-929C-052E9D2B6BD6}"/>
              </a:ext>
            </a:extLst>
          </p:cNvPr>
          <p:cNvSpPr/>
          <p:nvPr/>
        </p:nvSpPr>
        <p:spPr>
          <a:xfrm>
            <a:off x="5222840" y="763337"/>
            <a:ext cx="474942" cy="329262"/>
          </a:xfrm>
          <a:prstGeom prst="roundRect">
            <a:avLst/>
          </a:prstGeom>
          <a:solidFill>
            <a:schemeClr val="bg1">
              <a:lumMod val="95000"/>
              <a:alpha val="27000"/>
            </a:schemeClr>
          </a:solidFill>
          <a:ln>
            <a:noFill/>
          </a:ln>
          <a:effectLst>
            <a:outerShdw blurRad="50800" dist="50800" dir="5400000" algn="ctr" rotWithShape="0">
              <a:schemeClr val="bg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97" name="F8">
            <a:extLst>
              <a:ext uri="{FF2B5EF4-FFF2-40B4-BE49-F238E27FC236}">
                <a16:creationId xmlns:a16="http://schemas.microsoft.com/office/drawing/2014/main" id="{E9AF688B-A371-43D5-9204-DB301F55BC5D}"/>
              </a:ext>
            </a:extLst>
          </p:cNvPr>
          <p:cNvSpPr/>
          <p:nvPr/>
        </p:nvSpPr>
        <p:spPr>
          <a:xfrm>
            <a:off x="5749287" y="778935"/>
            <a:ext cx="474942" cy="329262"/>
          </a:xfrm>
          <a:prstGeom prst="roundRect">
            <a:avLst/>
          </a:prstGeom>
          <a:solidFill>
            <a:schemeClr val="bg1">
              <a:lumMod val="95000"/>
              <a:alpha val="27000"/>
            </a:schemeClr>
          </a:solidFill>
          <a:ln>
            <a:noFill/>
          </a:ln>
          <a:effectLst>
            <a:outerShdw blurRad="50800" dist="50800" dir="5400000" algn="ctr" rotWithShape="0">
              <a:schemeClr val="bg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98" name="F9">
            <a:extLst>
              <a:ext uri="{FF2B5EF4-FFF2-40B4-BE49-F238E27FC236}">
                <a16:creationId xmlns:a16="http://schemas.microsoft.com/office/drawing/2014/main" id="{3F1428E3-ACA9-4F33-BC5E-69E2E517CD8D}"/>
              </a:ext>
            </a:extLst>
          </p:cNvPr>
          <p:cNvSpPr/>
          <p:nvPr/>
        </p:nvSpPr>
        <p:spPr>
          <a:xfrm>
            <a:off x="6274165" y="781506"/>
            <a:ext cx="474942" cy="329262"/>
          </a:xfrm>
          <a:prstGeom prst="roundRect">
            <a:avLst/>
          </a:prstGeom>
          <a:solidFill>
            <a:schemeClr val="bg1">
              <a:lumMod val="95000"/>
              <a:alpha val="27000"/>
            </a:schemeClr>
          </a:solidFill>
          <a:ln>
            <a:noFill/>
          </a:ln>
          <a:effectLst>
            <a:outerShdw blurRad="50800" dist="50800" dir="5400000" algn="ctr" rotWithShape="0">
              <a:schemeClr val="bg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99" name="F10">
            <a:extLst>
              <a:ext uri="{FF2B5EF4-FFF2-40B4-BE49-F238E27FC236}">
                <a16:creationId xmlns:a16="http://schemas.microsoft.com/office/drawing/2014/main" id="{A28F4E07-E30A-4AF3-AE5E-43193E3F8951}"/>
              </a:ext>
            </a:extLst>
          </p:cNvPr>
          <p:cNvSpPr/>
          <p:nvPr/>
        </p:nvSpPr>
        <p:spPr>
          <a:xfrm>
            <a:off x="6795387" y="778935"/>
            <a:ext cx="474942" cy="329262"/>
          </a:xfrm>
          <a:prstGeom prst="roundRect">
            <a:avLst/>
          </a:prstGeom>
          <a:solidFill>
            <a:schemeClr val="bg1">
              <a:lumMod val="95000"/>
              <a:alpha val="27000"/>
            </a:schemeClr>
          </a:solidFill>
          <a:ln>
            <a:noFill/>
          </a:ln>
          <a:effectLst>
            <a:outerShdw blurRad="50800" dist="50800" dir="5400000" algn="ctr" rotWithShape="0">
              <a:schemeClr val="bg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00" name="F11">
            <a:extLst>
              <a:ext uri="{FF2B5EF4-FFF2-40B4-BE49-F238E27FC236}">
                <a16:creationId xmlns:a16="http://schemas.microsoft.com/office/drawing/2014/main" id="{16D94D94-2F89-42F7-BB13-919B61D67948}"/>
              </a:ext>
            </a:extLst>
          </p:cNvPr>
          <p:cNvSpPr/>
          <p:nvPr/>
        </p:nvSpPr>
        <p:spPr>
          <a:xfrm>
            <a:off x="7316609" y="773707"/>
            <a:ext cx="474942" cy="329262"/>
          </a:xfrm>
          <a:prstGeom prst="roundRect">
            <a:avLst/>
          </a:prstGeom>
          <a:solidFill>
            <a:schemeClr val="bg1">
              <a:lumMod val="95000"/>
              <a:alpha val="27000"/>
            </a:schemeClr>
          </a:solidFill>
          <a:ln>
            <a:noFill/>
          </a:ln>
          <a:effectLst>
            <a:outerShdw blurRad="50800" dist="50800" dir="5400000" algn="ctr" rotWithShape="0">
              <a:schemeClr val="bg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01" name="F12">
            <a:extLst>
              <a:ext uri="{FF2B5EF4-FFF2-40B4-BE49-F238E27FC236}">
                <a16:creationId xmlns:a16="http://schemas.microsoft.com/office/drawing/2014/main" id="{E98BA236-360E-45BE-8F8C-1DBA3F71A1C1}"/>
              </a:ext>
            </a:extLst>
          </p:cNvPr>
          <p:cNvSpPr/>
          <p:nvPr/>
        </p:nvSpPr>
        <p:spPr>
          <a:xfrm>
            <a:off x="7841984" y="760021"/>
            <a:ext cx="474942" cy="329262"/>
          </a:xfrm>
          <a:prstGeom prst="roundRect">
            <a:avLst/>
          </a:prstGeom>
          <a:solidFill>
            <a:schemeClr val="bg1">
              <a:lumMod val="95000"/>
              <a:alpha val="27000"/>
            </a:schemeClr>
          </a:solidFill>
          <a:ln>
            <a:noFill/>
          </a:ln>
          <a:effectLst>
            <a:outerShdw blurRad="50800" dist="50800" dir="5400000" algn="ctr" rotWithShape="0">
              <a:schemeClr val="bg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02" name="Pause">
            <a:extLst>
              <a:ext uri="{FF2B5EF4-FFF2-40B4-BE49-F238E27FC236}">
                <a16:creationId xmlns:a16="http://schemas.microsoft.com/office/drawing/2014/main" id="{575DC9E9-4C3E-4D32-87F0-34DF32230DBB}"/>
              </a:ext>
            </a:extLst>
          </p:cNvPr>
          <p:cNvSpPr/>
          <p:nvPr/>
        </p:nvSpPr>
        <p:spPr>
          <a:xfrm>
            <a:off x="8355912" y="765116"/>
            <a:ext cx="522436" cy="329262"/>
          </a:xfrm>
          <a:prstGeom prst="roundRect">
            <a:avLst/>
          </a:prstGeom>
          <a:solidFill>
            <a:schemeClr val="bg1">
              <a:lumMod val="95000"/>
              <a:alpha val="27000"/>
            </a:schemeClr>
          </a:solidFill>
          <a:ln>
            <a:noFill/>
          </a:ln>
          <a:effectLst>
            <a:outerShdw blurRad="50800" dist="50800" dir="5400000" algn="ctr" rotWithShape="0">
              <a:schemeClr val="bg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03" name="PrtScr">
            <a:extLst>
              <a:ext uri="{FF2B5EF4-FFF2-40B4-BE49-F238E27FC236}">
                <a16:creationId xmlns:a16="http://schemas.microsoft.com/office/drawing/2014/main" id="{4C11BFED-AC64-4FE7-BC62-A5404A0CDB7E}"/>
              </a:ext>
            </a:extLst>
          </p:cNvPr>
          <p:cNvSpPr/>
          <p:nvPr/>
        </p:nvSpPr>
        <p:spPr>
          <a:xfrm>
            <a:off x="8968098" y="762545"/>
            <a:ext cx="474942" cy="329262"/>
          </a:xfrm>
          <a:prstGeom prst="roundRect">
            <a:avLst/>
          </a:prstGeom>
          <a:solidFill>
            <a:schemeClr val="bg1">
              <a:lumMod val="95000"/>
              <a:alpha val="27000"/>
            </a:schemeClr>
          </a:solidFill>
          <a:ln>
            <a:noFill/>
          </a:ln>
          <a:effectLst>
            <a:outerShdw blurRad="50800" dist="50800" dir="5400000" algn="ctr" rotWithShape="0">
              <a:schemeClr val="bg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04" name="Insert/Numlk">
            <a:extLst>
              <a:ext uri="{FF2B5EF4-FFF2-40B4-BE49-F238E27FC236}">
                <a16:creationId xmlns:a16="http://schemas.microsoft.com/office/drawing/2014/main" id="{99AD36D1-FA3D-406F-9999-2CA494607267}"/>
              </a:ext>
            </a:extLst>
          </p:cNvPr>
          <p:cNvSpPr/>
          <p:nvPr/>
        </p:nvSpPr>
        <p:spPr>
          <a:xfrm>
            <a:off x="9548788" y="762542"/>
            <a:ext cx="474942" cy="329262"/>
          </a:xfrm>
          <a:prstGeom prst="roundRect">
            <a:avLst/>
          </a:prstGeom>
          <a:solidFill>
            <a:schemeClr val="bg1">
              <a:lumMod val="95000"/>
              <a:alpha val="27000"/>
            </a:schemeClr>
          </a:solidFill>
          <a:ln>
            <a:noFill/>
          </a:ln>
          <a:effectLst>
            <a:outerShdw blurRad="50800" dist="50800" dir="5400000" algn="ctr" rotWithShape="0">
              <a:schemeClr val="bg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05" name="Delete">
            <a:extLst>
              <a:ext uri="{FF2B5EF4-FFF2-40B4-BE49-F238E27FC236}">
                <a16:creationId xmlns:a16="http://schemas.microsoft.com/office/drawing/2014/main" id="{0540BA39-F9DD-4B51-A73B-FC72B3666123}"/>
              </a:ext>
            </a:extLst>
          </p:cNvPr>
          <p:cNvSpPr/>
          <p:nvPr/>
        </p:nvSpPr>
        <p:spPr>
          <a:xfrm>
            <a:off x="10116181" y="781455"/>
            <a:ext cx="522436" cy="329262"/>
          </a:xfrm>
          <a:prstGeom prst="roundRect">
            <a:avLst/>
          </a:prstGeom>
          <a:solidFill>
            <a:schemeClr val="bg1">
              <a:lumMod val="95000"/>
              <a:alpha val="27000"/>
            </a:schemeClr>
          </a:solidFill>
          <a:ln>
            <a:noFill/>
          </a:ln>
          <a:effectLst>
            <a:outerShdw blurRad="50800" dist="50800" dir="5400000" algn="ctr" rotWithShape="0">
              <a:schemeClr val="bg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06" name="半角/全角">
            <a:extLst>
              <a:ext uri="{FF2B5EF4-FFF2-40B4-BE49-F238E27FC236}">
                <a16:creationId xmlns:a16="http://schemas.microsoft.com/office/drawing/2014/main" id="{B5FFE483-6C14-4F91-B76F-65D4BD4B0629}"/>
              </a:ext>
            </a:extLst>
          </p:cNvPr>
          <p:cNvSpPr/>
          <p:nvPr/>
        </p:nvSpPr>
        <p:spPr>
          <a:xfrm>
            <a:off x="1570377" y="1171390"/>
            <a:ext cx="569410" cy="553409"/>
          </a:xfrm>
          <a:prstGeom prst="roundRect">
            <a:avLst/>
          </a:prstGeom>
          <a:solidFill>
            <a:schemeClr val="bg1">
              <a:lumMod val="95000"/>
              <a:alpha val="27000"/>
            </a:schemeClr>
          </a:solidFill>
          <a:ln>
            <a:noFill/>
          </a:ln>
          <a:effectLst>
            <a:outerShdw blurRad="50800" dist="50800" dir="5400000" algn="ctr" rotWithShape="0">
              <a:schemeClr val="bg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07" name="1">
            <a:extLst>
              <a:ext uri="{FF2B5EF4-FFF2-40B4-BE49-F238E27FC236}">
                <a16:creationId xmlns:a16="http://schemas.microsoft.com/office/drawing/2014/main" id="{7B8AA58A-890D-498A-ACA7-AF44F54586E6}"/>
              </a:ext>
            </a:extLst>
          </p:cNvPr>
          <p:cNvSpPr/>
          <p:nvPr/>
        </p:nvSpPr>
        <p:spPr>
          <a:xfrm>
            <a:off x="2170250" y="1161430"/>
            <a:ext cx="569410" cy="553409"/>
          </a:xfrm>
          <a:prstGeom prst="roundRect">
            <a:avLst/>
          </a:prstGeom>
          <a:solidFill>
            <a:schemeClr val="bg1">
              <a:lumMod val="95000"/>
              <a:alpha val="27000"/>
            </a:schemeClr>
          </a:solidFill>
          <a:ln>
            <a:noFill/>
          </a:ln>
          <a:effectLst>
            <a:outerShdw blurRad="50800" dist="50800" dir="5400000" algn="ctr" rotWithShape="0">
              <a:schemeClr val="bg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08" name="2">
            <a:extLst>
              <a:ext uri="{FF2B5EF4-FFF2-40B4-BE49-F238E27FC236}">
                <a16:creationId xmlns:a16="http://schemas.microsoft.com/office/drawing/2014/main" id="{2B1FFA98-7C30-4724-81A3-881BFA172DCC}"/>
              </a:ext>
            </a:extLst>
          </p:cNvPr>
          <p:cNvSpPr/>
          <p:nvPr/>
        </p:nvSpPr>
        <p:spPr>
          <a:xfrm>
            <a:off x="2778378" y="1171390"/>
            <a:ext cx="569410" cy="553409"/>
          </a:xfrm>
          <a:prstGeom prst="roundRect">
            <a:avLst/>
          </a:prstGeom>
          <a:solidFill>
            <a:schemeClr val="bg1">
              <a:lumMod val="95000"/>
              <a:alpha val="27000"/>
            </a:schemeClr>
          </a:solidFill>
          <a:ln>
            <a:noFill/>
          </a:ln>
          <a:effectLst>
            <a:outerShdw blurRad="50800" dist="50800" dir="5400000" algn="ctr" rotWithShape="0">
              <a:schemeClr val="bg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09" name="3">
            <a:extLst>
              <a:ext uri="{FF2B5EF4-FFF2-40B4-BE49-F238E27FC236}">
                <a16:creationId xmlns:a16="http://schemas.microsoft.com/office/drawing/2014/main" id="{05E188B8-02B0-4617-B258-2388E109E97F}"/>
              </a:ext>
            </a:extLst>
          </p:cNvPr>
          <p:cNvSpPr/>
          <p:nvPr/>
        </p:nvSpPr>
        <p:spPr>
          <a:xfrm>
            <a:off x="3378251" y="1161430"/>
            <a:ext cx="569410" cy="553409"/>
          </a:xfrm>
          <a:prstGeom prst="roundRect">
            <a:avLst/>
          </a:prstGeom>
          <a:solidFill>
            <a:schemeClr val="bg1">
              <a:lumMod val="95000"/>
              <a:alpha val="27000"/>
            </a:schemeClr>
          </a:solidFill>
          <a:ln>
            <a:noFill/>
          </a:ln>
          <a:effectLst>
            <a:outerShdw blurRad="50800" dist="50800" dir="5400000" algn="ctr" rotWithShape="0">
              <a:schemeClr val="bg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10" name="4">
            <a:extLst>
              <a:ext uri="{FF2B5EF4-FFF2-40B4-BE49-F238E27FC236}">
                <a16:creationId xmlns:a16="http://schemas.microsoft.com/office/drawing/2014/main" id="{4E12328F-15F3-4D6C-BBE8-DCADF6BE9F59}"/>
              </a:ext>
            </a:extLst>
          </p:cNvPr>
          <p:cNvSpPr/>
          <p:nvPr/>
        </p:nvSpPr>
        <p:spPr>
          <a:xfrm>
            <a:off x="3987551" y="1171880"/>
            <a:ext cx="569410" cy="553409"/>
          </a:xfrm>
          <a:prstGeom prst="roundRect">
            <a:avLst/>
          </a:prstGeom>
          <a:solidFill>
            <a:schemeClr val="bg1">
              <a:lumMod val="95000"/>
              <a:alpha val="27000"/>
            </a:schemeClr>
          </a:solidFill>
          <a:ln>
            <a:noFill/>
          </a:ln>
          <a:effectLst>
            <a:outerShdw blurRad="50800" dist="50800" dir="5400000" algn="ctr" rotWithShape="0">
              <a:schemeClr val="bg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11" name="5">
            <a:extLst>
              <a:ext uri="{FF2B5EF4-FFF2-40B4-BE49-F238E27FC236}">
                <a16:creationId xmlns:a16="http://schemas.microsoft.com/office/drawing/2014/main" id="{2E41B76E-C5DD-409A-8017-499B510EEE28}"/>
              </a:ext>
            </a:extLst>
          </p:cNvPr>
          <p:cNvSpPr/>
          <p:nvPr/>
        </p:nvSpPr>
        <p:spPr>
          <a:xfrm>
            <a:off x="4595679" y="1181840"/>
            <a:ext cx="569410" cy="553409"/>
          </a:xfrm>
          <a:prstGeom prst="roundRect">
            <a:avLst/>
          </a:prstGeom>
          <a:solidFill>
            <a:schemeClr val="bg1">
              <a:lumMod val="95000"/>
              <a:alpha val="27000"/>
            </a:schemeClr>
          </a:solidFill>
          <a:ln>
            <a:noFill/>
          </a:ln>
          <a:effectLst>
            <a:outerShdw blurRad="50800" dist="50800" dir="5400000" algn="ctr" rotWithShape="0">
              <a:schemeClr val="bg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12" name="6">
            <a:extLst>
              <a:ext uri="{FF2B5EF4-FFF2-40B4-BE49-F238E27FC236}">
                <a16:creationId xmlns:a16="http://schemas.microsoft.com/office/drawing/2014/main" id="{11014FEB-A22F-49AD-8839-DF4A0681AC32}"/>
              </a:ext>
            </a:extLst>
          </p:cNvPr>
          <p:cNvSpPr/>
          <p:nvPr/>
        </p:nvSpPr>
        <p:spPr>
          <a:xfrm>
            <a:off x="5195552" y="1171880"/>
            <a:ext cx="569410" cy="553409"/>
          </a:xfrm>
          <a:prstGeom prst="roundRect">
            <a:avLst/>
          </a:prstGeom>
          <a:solidFill>
            <a:schemeClr val="bg1">
              <a:lumMod val="95000"/>
              <a:alpha val="27000"/>
            </a:schemeClr>
          </a:solidFill>
          <a:ln>
            <a:noFill/>
          </a:ln>
          <a:effectLst>
            <a:outerShdw blurRad="50800" dist="50800" dir="5400000" algn="ctr" rotWithShape="0">
              <a:schemeClr val="bg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13" name="7">
            <a:extLst>
              <a:ext uri="{FF2B5EF4-FFF2-40B4-BE49-F238E27FC236}">
                <a16:creationId xmlns:a16="http://schemas.microsoft.com/office/drawing/2014/main" id="{E4554E79-AD51-4207-8070-1FD8105CD5F1}"/>
              </a:ext>
            </a:extLst>
          </p:cNvPr>
          <p:cNvSpPr/>
          <p:nvPr/>
        </p:nvSpPr>
        <p:spPr>
          <a:xfrm>
            <a:off x="5818110" y="1171880"/>
            <a:ext cx="569410" cy="553409"/>
          </a:xfrm>
          <a:prstGeom prst="roundRect">
            <a:avLst/>
          </a:prstGeom>
          <a:solidFill>
            <a:schemeClr val="bg1">
              <a:lumMod val="95000"/>
              <a:alpha val="27000"/>
            </a:schemeClr>
          </a:solidFill>
          <a:ln>
            <a:noFill/>
          </a:ln>
          <a:effectLst>
            <a:outerShdw blurRad="50800" dist="50800" dir="5400000" algn="ctr" rotWithShape="0">
              <a:schemeClr val="bg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14" name="8">
            <a:extLst>
              <a:ext uri="{FF2B5EF4-FFF2-40B4-BE49-F238E27FC236}">
                <a16:creationId xmlns:a16="http://schemas.microsoft.com/office/drawing/2014/main" id="{6FD51104-A192-41F4-94F9-106157CEFD6E}"/>
              </a:ext>
            </a:extLst>
          </p:cNvPr>
          <p:cNvSpPr/>
          <p:nvPr/>
        </p:nvSpPr>
        <p:spPr>
          <a:xfrm>
            <a:off x="6426238" y="1181840"/>
            <a:ext cx="569410" cy="553409"/>
          </a:xfrm>
          <a:prstGeom prst="roundRect">
            <a:avLst/>
          </a:prstGeom>
          <a:solidFill>
            <a:schemeClr val="bg1">
              <a:lumMod val="95000"/>
              <a:alpha val="27000"/>
            </a:schemeClr>
          </a:solidFill>
          <a:ln>
            <a:noFill/>
          </a:ln>
          <a:effectLst>
            <a:outerShdw blurRad="50800" dist="50800" dir="5400000" algn="ctr" rotWithShape="0">
              <a:schemeClr val="bg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15" name="9">
            <a:extLst>
              <a:ext uri="{FF2B5EF4-FFF2-40B4-BE49-F238E27FC236}">
                <a16:creationId xmlns:a16="http://schemas.microsoft.com/office/drawing/2014/main" id="{7550FA4E-DA24-4391-B6FF-5784A5D85EE2}"/>
              </a:ext>
            </a:extLst>
          </p:cNvPr>
          <p:cNvSpPr/>
          <p:nvPr/>
        </p:nvSpPr>
        <p:spPr>
          <a:xfrm>
            <a:off x="7026111" y="1171880"/>
            <a:ext cx="569410" cy="553409"/>
          </a:xfrm>
          <a:prstGeom prst="roundRect">
            <a:avLst/>
          </a:prstGeom>
          <a:solidFill>
            <a:schemeClr val="bg1">
              <a:lumMod val="95000"/>
              <a:alpha val="27000"/>
            </a:schemeClr>
          </a:solidFill>
          <a:ln>
            <a:noFill/>
          </a:ln>
          <a:effectLst>
            <a:outerShdw blurRad="50800" dist="50800" dir="5400000" algn="ctr" rotWithShape="0">
              <a:schemeClr val="bg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16" name="0">
            <a:extLst>
              <a:ext uri="{FF2B5EF4-FFF2-40B4-BE49-F238E27FC236}">
                <a16:creationId xmlns:a16="http://schemas.microsoft.com/office/drawing/2014/main" id="{97B4B532-6669-48FD-8347-2ED5DFA1DC4F}"/>
              </a:ext>
            </a:extLst>
          </p:cNvPr>
          <p:cNvSpPr/>
          <p:nvPr/>
        </p:nvSpPr>
        <p:spPr>
          <a:xfrm>
            <a:off x="7636125" y="1161430"/>
            <a:ext cx="569410" cy="553409"/>
          </a:xfrm>
          <a:prstGeom prst="roundRect">
            <a:avLst/>
          </a:prstGeom>
          <a:solidFill>
            <a:schemeClr val="bg1">
              <a:lumMod val="95000"/>
              <a:alpha val="27000"/>
            </a:schemeClr>
          </a:solidFill>
          <a:ln>
            <a:noFill/>
          </a:ln>
          <a:effectLst>
            <a:outerShdw blurRad="50800" dist="50800" dir="5400000" algn="ctr" rotWithShape="0">
              <a:schemeClr val="bg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17" name="-">
            <a:extLst>
              <a:ext uri="{FF2B5EF4-FFF2-40B4-BE49-F238E27FC236}">
                <a16:creationId xmlns:a16="http://schemas.microsoft.com/office/drawing/2014/main" id="{E4728A5D-7878-4F69-8E52-AA3F44BA73C2}"/>
              </a:ext>
            </a:extLst>
          </p:cNvPr>
          <p:cNvSpPr/>
          <p:nvPr/>
        </p:nvSpPr>
        <p:spPr>
          <a:xfrm>
            <a:off x="8244253" y="1171390"/>
            <a:ext cx="569410" cy="553409"/>
          </a:xfrm>
          <a:prstGeom prst="roundRect">
            <a:avLst/>
          </a:prstGeom>
          <a:solidFill>
            <a:schemeClr val="bg1">
              <a:lumMod val="95000"/>
              <a:alpha val="27000"/>
            </a:schemeClr>
          </a:solidFill>
          <a:ln>
            <a:noFill/>
          </a:ln>
          <a:effectLst>
            <a:outerShdw blurRad="50800" dist="50800" dir="5400000" algn="ctr" rotWithShape="0">
              <a:schemeClr val="bg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18" name="^">
            <a:extLst>
              <a:ext uri="{FF2B5EF4-FFF2-40B4-BE49-F238E27FC236}">
                <a16:creationId xmlns:a16="http://schemas.microsoft.com/office/drawing/2014/main" id="{09A13FCD-B62A-41DE-B91E-0C7B15D4D897}"/>
              </a:ext>
            </a:extLst>
          </p:cNvPr>
          <p:cNvSpPr/>
          <p:nvPr/>
        </p:nvSpPr>
        <p:spPr>
          <a:xfrm>
            <a:off x="8844126" y="1161430"/>
            <a:ext cx="569410" cy="553409"/>
          </a:xfrm>
          <a:prstGeom prst="roundRect">
            <a:avLst/>
          </a:prstGeom>
          <a:solidFill>
            <a:schemeClr val="bg1">
              <a:lumMod val="95000"/>
              <a:alpha val="27000"/>
            </a:schemeClr>
          </a:solidFill>
          <a:ln>
            <a:noFill/>
          </a:ln>
          <a:effectLst>
            <a:outerShdw blurRad="50800" dist="50800" dir="5400000" algn="ctr" rotWithShape="0">
              <a:schemeClr val="bg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19" name="\">
            <a:extLst>
              <a:ext uri="{FF2B5EF4-FFF2-40B4-BE49-F238E27FC236}">
                <a16:creationId xmlns:a16="http://schemas.microsoft.com/office/drawing/2014/main" id="{379DDCB0-C4AA-4B7B-B1B9-ACC89871FFDB}"/>
              </a:ext>
            </a:extLst>
          </p:cNvPr>
          <p:cNvSpPr/>
          <p:nvPr/>
        </p:nvSpPr>
        <p:spPr>
          <a:xfrm>
            <a:off x="9462395" y="1181840"/>
            <a:ext cx="569410" cy="553409"/>
          </a:xfrm>
          <a:prstGeom prst="roundRect">
            <a:avLst/>
          </a:prstGeom>
          <a:solidFill>
            <a:schemeClr val="bg1">
              <a:lumMod val="95000"/>
              <a:alpha val="27000"/>
            </a:schemeClr>
          </a:solidFill>
          <a:ln>
            <a:noFill/>
          </a:ln>
          <a:effectLst>
            <a:outerShdw blurRad="50800" dist="50800" dir="5400000" algn="ctr" rotWithShape="0">
              <a:schemeClr val="bg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20" name="BackSpace">
            <a:extLst>
              <a:ext uri="{FF2B5EF4-FFF2-40B4-BE49-F238E27FC236}">
                <a16:creationId xmlns:a16="http://schemas.microsoft.com/office/drawing/2014/main" id="{55E527CE-3E92-4DE7-BB46-D557ECA3ABAE}"/>
              </a:ext>
            </a:extLst>
          </p:cNvPr>
          <p:cNvSpPr/>
          <p:nvPr/>
        </p:nvSpPr>
        <p:spPr>
          <a:xfrm>
            <a:off x="10062268" y="1171880"/>
            <a:ext cx="569410" cy="553409"/>
          </a:xfrm>
          <a:prstGeom prst="roundRect">
            <a:avLst/>
          </a:prstGeom>
          <a:solidFill>
            <a:schemeClr val="bg1">
              <a:lumMod val="95000"/>
              <a:alpha val="27000"/>
            </a:schemeClr>
          </a:solidFill>
          <a:ln>
            <a:noFill/>
          </a:ln>
          <a:effectLst>
            <a:outerShdw blurRad="50800" dist="50800" dir="5400000" algn="ctr" rotWithShape="0">
              <a:schemeClr val="bg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21" name="Tab">
            <a:extLst>
              <a:ext uri="{FF2B5EF4-FFF2-40B4-BE49-F238E27FC236}">
                <a16:creationId xmlns:a16="http://schemas.microsoft.com/office/drawing/2014/main" id="{DD0A1330-F55D-435F-9297-4F690B38B3E2}"/>
              </a:ext>
            </a:extLst>
          </p:cNvPr>
          <p:cNvSpPr/>
          <p:nvPr/>
        </p:nvSpPr>
        <p:spPr>
          <a:xfrm>
            <a:off x="1557234" y="1766195"/>
            <a:ext cx="1002040" cy="553409"/>
          </a:xfrm>
          <a:prstGeom prst="roundRect">
            <a:avLst/>
          </a:prstGeom>
          <a:solidFill>
            <a:schemeClr val="bg1">
              <a:lumMod val="95000"/>
              <a:alpha val="27000"/>
            </a:schemeClr>
          </a:solidFill>
          <a:ln>
            <a:noFill/>
          </a:ln>
          <a:effectLst>
            <a:outerShdw blurRad="50800" dist="50800" dir="5400000" algn="ctr" rotWithShape="0">
              <a:schemeClr val="bg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22" name="Q">
            <a:extLst>
              <a:ext uri="{FF2B5EF4-FFF2-40B4-BE49-F238E27FC236}">
                <a16:creationId xmlns:a16="http://schemas.microsoft.com/office/drawing/2014/main" id="{F615F8DA-C20C-43A4-98BE-2853D46B2D0D}"/>
              </a:ext>
            </a:extLst>
          </p:cNvPr>
          <p:cNvSpPr/>
          <p:nvPr/>
        </p:nvSpPr>
        <p:spPr>
          <a:xfrm>
            <a:off x="2610779" y="1765911"/>
            <a:ext cx="569410" cy="553409"/>
          </a:xfrm>
          <a:prstGeom prst="roundRect">
            <a:avLst/>
          </a:prstGeom>
          <a:solidFill>
            <a:schemeClr val="bg1">
              <a:lumMod val="95000"/>
              <a:alpha val="27000"/>
            </a:schemeClr>
          </a:solidFill>
          <a:ln>
            <a:noFill/>
          </a:ln>
          <a:effectLst>
            <a:outerShdw blurRad="50800" dist="50800" dir="5400000" algn="ctr" rotWithShape="0">
              <a:schemeClr val="bg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23" name="W">
            <a:extLst>
              <a:ext uri="{FF2B5EF4-FFF2-40B4-BE49-F238E27FC236}">
                <a16:creationId xmlns:a16="http://schemas.microsoft.com/office/drawing/2014/main" id="{EABE5182-F0F8-4010-ACA6-D916497DF37E}"/>
              </a:ext>
            </a:extLst>
          </p:cNvPr>
          <p:cNvSpPr/>
          <p:nvPr/>
        </p:nvSpPr>
        <p:spPr>
          <a:xfrm>
            <a:off x="3218907" y="1775871"/>
            <a:ext cx="569410" cy="553409"/>
          </a:xfrm>
          <a:prstGeom prst="roundRect">
            <a:avLst/>
          </a:prstGeom>
          <a:solidFill>
            <a:schemeClr val="bg1">
              <a:lumMod val="95000"/>
              <a:alpha val="27000"/>
            </a:schemeClr>
          </a:solidFill>
          <a:ln>
            <a:noFill/>
          </a:ln>
          <a:effectLst>
            <a:outerShdw blurRad="50800" dist="50800" dir="5400000" algn="ctr" rotWithShape="0">
              <a:schemeClr val="bg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24" name="E">
            <a:extLst>
              <a:ext uri="{FF2B5EF4-FFF2-40B4-BE49-F238E27FC236}">
                <a16:creationId xmlns:a16="http://schemas.microsoft.com/office/drawing/2014/main" id="{C886BDF6-7C3F-4E56-A5A8-77957A1EEF04}"/>
              </a:ext>
            </a:extLst>
          </p:cNvPr>
          <p:cNvSpPr/>
          <p:nvPr/>
        </p:nvSpPr>
        <p:spPr>
          <a:xfrm>
            <a:off x="3818780" y="1765911"/>
            <a:ext cx="569410" cy="553409"/>
          </a:xfrm>
          <a:prstGeom prst="roundRect">
            <a:avLst/>
          </a:prstGeom>
          <a:solidFill>
            <a:schemeClr val="bg1">
              <a:lumMod val="95000"/>
              <a:alpha val="27000"/>
            </a:schemeClr>
          </a:solidFill>
          <a:ln>
            <a:noFill/>
          </a:ln>
          <a:effectLst>
            <a:outerShdw blurRad="50800" dist="50800" dir="5400000" algn="ctr" rotWithShape="0">
              <a:schemeClr val="bg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25" name="R">
            <a:extLst>
              <a:ext uri="{FF2B5EF4-FFF2-40B4-BE49-F238E27FC236}">
                <a16:creationId xmlns:a16="http://schemas.microsoft.com/office/drawing/2014/main" id="{B3B74D7C-17FC-4810-B7D2-796F8240981F}"/>
              </a:ext>
            </a:extLst>
          </p:cNvPr>
          <p:cNvSpPr/>
          <p:nvPr/>
        </p:nvSpPr>
        <p:spPr>
          <a:xfrm>
            <a:off x="4410709" y="1765911"/>
            <a:ext cx="569410" cy="553409"/>
          </a:xfrm>
          <a:prstGeom prst="roundRect">
            <a:avLst/>
          </a:prstGeom>
          <a:solidFill>
            <a:schemeClr val="bg1">
              <a:lumMod val="95000"/>
              <a:alpha val="27000"/>
            </a:schemeClr>
          </a:solidFill>
          <a:ln>
            <a:noFill/>
          </a:ln>
          <a:effectLst>
            <a:outerShdw blurRad="50800" dist="50800" dir="5400000" algn="ctr" rotWithShape="0">
              <a:schemeClr val="bg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26" name="T">
            <a:extLst>
              <a:ext uri="{FF2B5EF4-FFF2-40B4-BE49-F238E27FC236}">
                <a16:creationId xmlns:a16="http://schemas.microsoft.com/office/drawing/2014/main" id="{19485ECA-3C8D-482B-B762-50033ED6C261}"/>
              </a:ext>
            </a:extLst>
          </p:cNvPr>
          <p:cNvSpPr/>
          <p:nvPr/>
        </p:nvSpPr>
        <p:spPr>
          <a:xfrm>
            <a:off x="5018837" y="1775871"/>
            <a:ext cx="569410" cy="553409"/>
          </a:xfrm>
          <a:prstGeom prst="roundRect">
            <a:avLst/>
          </a:prstGeom>
          <a:solidFill>
            <a:schemeClr val="bg1">
              <a:lumMod val="95000"/>
              <a:alpha val="27000"/>
            </a:schemeClr>
          </a:solidFill>
          <a:ln>
            <a:noFill/>
          </a:ln>
          <a:effectLst>
            <a:outerShdw blurRad="50800" dist="50800" dir="5400000" algn="ctr" rotWithShape="0">
              <a:schemeClr val="bg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27" name="Y">
            <a:extLst>
              <a:ext uri="{FF2B5EF4-FFF2-40B4-BE49-F238E27FC236}">
                <a16:creationId xmlns:a16="http://schemas.microsoft.com/office/drawing/2014/main" id="{25724DFF-C957-4929-8CC0-CADA7C20B612}"/>
              </a:ext>
            </a:extLst>
          </p:cNvPr>
          <p:cNvSpPr/>
          <p:nvPr/>
        </p:nvSpPr>
        <p:spPr>
          <a:xfrm>
            <a:off x="5626965" y="1773300"/>
            <a:ext cx="569410" cy="553409"/>
          </a:xfrm>
          <a:prstGeom prst="roundRect">
            <a:avLst/>
          </a:prstGeom>
          <a:solidFill>
            <a:schemeClr val="bg1">
              <a:lumMod val="95000"/>
              <a:alpha val="27000"/>
            </a:schemeClr>
          </a:solidFill>
          <a:ln>
            <a:noFill/>
          </a:ln>
          <a:effectLst>
            <a:outerShdw blurRad="50800" dist="50800" dir="5400000" algn="ctr" rotWithShape="0">
              <a:schemeClr val="bg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28" name="U">
            <a:extLst>
              <a:ext uri="{FF2B5EF4-FFF2-40B4-BE49-F238E27FC236}">
                <a16:creationId xmlns:a16="http://schemas.microsoft.com/office/drawing/2014/main" id="{EE26CF44-04BD-4068-9DE3-5653C3204903}"/>
              </a:ext>
            </a:extLst>
          </p:cNvPr>
          <p:cNvSpPr/>
          <p:nvPr/>
        </p:nvSpPr>
        <p:spPr>
          <a:xfrm>
            <a:off x="6235093" y="1783260"/>
            <a:ext cx="569410" cy="553409"/>
          </a:xfrm>
          <a:prstGeom prst="roundRect">
            <a:avLst/>
          </a:prstGeom>
          <a:solidFill>
            <a:schemeClr val="bg1">
              <a:lumMod val="95000"/>
              <a:alpha val="27000"/>
            </a:schemeClr>
          </a:solidFill>
          <a:ln>
            <a:noFill/>
          </a:ln>
          <a:effectLst>
            <a:outerShdw blurRad="50800" dist="50800" dir="5400000" algn="ctr" rotWithShape="0">
              <a:schemeClr val="bg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29" name="I">
            <a:extLst>
              <a:ext uri="{FF2B5EF4-FFF2-40B4-BE49-F238E27FC236}">
                <a16:creationId xmlns:a16="http://schemas.microsoft.com/office/drawing/2014/main" id="{9C89FA13-0802-4C23-B6AB-64C42440B613}"/>
              </a:ext>
            </a:extLst>
          </p:cNvPr>
          <p:cNvSpPr/>
          <p:nvPr/>
        </p:nvSpPr>
        <p:spPr>
          <a:xfrm>
            <a:off x="6834966" y="1773300"/>
            <a:ext cx="569410" cy="553409"/>
          </a:xfrm>
          <a:prstGeom prst="roundRect">
            <a:avLst/>
          </a:prstGeom>
          <a:solidFill>
            <a:schemeClr val="bg1">
              <a:lumMod val="95000"/>
              <a:alpha val="27000"/>
            </a:schemeClr>
          </a:solidFill>
          <a:ln>
            <a:noFill/>
          </a:ln>
          <a:effectLst>
            <a:outerShdw blurRad="50800" dist="50800" dir="5400000" algn="ctr" rotWithShape="0">
              <a:schemeClr val="bg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30" name="O">
            <a:extLst>
              <a:ext uri="{FF2B5EF4-FFF2-40B4-BE49-F238E27FC236}">
                <a16:creationId xmlns:a16="http://schemas.microsoft.com/office/drawing/2014/main" id="{E7F81562-DEC4-4F68-A2C3-C24D9B642AD6}"/>
              </a:ext>
            </a:extLst>
          </p:cNvPr>
          <p:cNvSpPr/>
          <p:nvPr/>
        </p:nvSpPr>
        <p:spPr>
          <a:xfrm>
            <a:off x="7465010" y="1773300"/>
            <a:ext cx="569410" cy="553409"/>
          </a:xfrm>
          <a:prstGeom prst="roundRect">
            <a:avLst/>
          </a:prstGeom>
          <a:solidFill>
            <a:schemeClr val="bg1">
              <a:lumMod val="95000"/>
              <a:alpha val="27000"/>
            </a:schemeClr>
          </a:solidFill>
          <a:ln>
            <a:noFill/>
          </a:ln>
          <a:effectLst>
            <a:outerShdw blurRad="50800" dist="50800" dir="5400000" algn="ctr" rotWithShape="0">
              <a:schemeClr val="bg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31" name="P">
            <a:extLst>
              <a:ext uri="{FF2B5EF4-FFF2-40B4-BE49-F238E27FC236}">
                <a16:creationId xmlns:a16="http://schemas.microsoft.com/office/drawing/2014/main" id="{3C9C4419-9D8A-452E-9031-B6D7EB40BDD4}"/>
              </a:ext>
            </a:extLst>
          </p:cNvPr>
          <p:cNvSpPr/>
          <p:nvPr/>
        </p:nvSpPr>
        <p:spPr>
          <a:xfrm>
            <a:off x="8073741" y="1768646"/>
            <a:ext cx="559229" cy="553409"/>
          </a:xfrm>
          <a:prstGeom prst="roundRect">
            <a:avLst/>
          </a:prstGeom>
          <a:solidFill>
            <a:schemeClr val="bg1">
              <a:lumMod val="95000"/>
              <a:alpha val="27000"/>
            </a:schemeClr>
          </a:solidFill>
          <a:ln>
            <a:noFill/>
          </a:ln>
          <a:effectLst>
            <a:outerShdw blurRad="50800" dist="50800" dir="5400000" algn="ctr" rotWithShape="0">
              <a:schemeClr val="bg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32" name="@">
            <a:extLst>
              <a:ext uri="{FF2B5EF4-FFF2-40B4-BE49-F238E27FC236}">
                <a16:creationId xmlns:a16="http://schemas.microsoft.com/office/drawing/2014/main" id="{10256162-56CD-4E59-B0DF-9B972D4473D2}"/>
              </a:ext>
            </a:extLst>
          </p:cNvPr>
          <p:cNvSpPr/>
          <p:nvPr/>
        </p:nvSpPr>
        <p:spPr>
          <a:xfrm>
            <a:off x="8672291" y="1777954"/>
            <a:ext cx="569410" cy="553409"/>
          </a:xfrm>
          <a:prstGeom prst="roundRect">
            <a:avLst/>
          </a:prstGeom>
          <a:solidFill>
            <a:schemeClr val="bg1">
              <a:lumMod val="95000"/>
              <a:alpha val="27000"/>
            </a:schemeClr>
          </a:solidFill>
          <a:ln>
            <a:noFill/>
          </a:ln>
          <a:effectLst>
            <a:outerShdw blurRad="50800" dist="50800" dir="5400000" algn="ctr" rotWithShape="0">
              <a:schemeClr val="bg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33" name="[">
            <a:extLst>
              <a:ext uri="{FF2B5EF4-FFF2-40B4-BE49-F238E27FC236}">
                <a16:creationId xmlns:a16="http://schemas.microsoft.com/office/drawing/2014/main" id="{6A665B1B-97D8-4666-AC20-093584DFF4F7}"/>
              </a:ext>
            </a:extLst>
          </p:cNvPr>
          <p:cNvSpPr/>
          <p:nvPr/>
        </p:nvSpPr>
        <p:spPr>
          <a:xfrm>
            <a:off x="9281022" y="1773300"/>
            <a:ext cx="569410" cy="553409"/>
          </a:xfrm>
          <a:prstGeom prst="roundRect">
            <a:avLst/>
          </a:prstGeom>
          <a:solidFill>
            <a:schemeClr val="bg1">
              <a:lumMod val="95000"/>
              <a:alpha val="27000"/>
            </a:schemeClr>
          </a:solidFill>
          <a:ln>
            <a:noFill/>
          </a:ln>
          <a:effectLst>
            <a:outerShdw blurRad="50800" dist="50800" dir="5400000" algn="ctr" rotWithShape="0">
              <a:schemeClr val="bg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34" name="CapsLock">
            <a:extLst>
              <a:ext uri="{FF2B5EF4-FFF2-40B4-BE49-F238E27FC236}">
                <a16:creationId xmlns:a16="http://schemas.microsoft.com/office/drawing/2014/main" id="{582C3DFF-9BB8-40C7-A56A-453434A82E47}"/>
              </a:ext>
            </a:extLst>
          </p:cNvPr>
          <p:cNvSpPr/>
          <p:nvPr/>
        </p:nvSpPr>
        <p:spPr>
          <a:xfrm>
            <a:off x="1557234" y="2374738"/>
            <a:ext cx="1099842" cy="553409"/>
          </a:xfrm>
          <a:prstGeom prst="roundRect">
            <a:avLst/>
          </a:prstGeom>
          <a:solidFill>
            <a:schemeClr val="bg1">
              <a:lumMod val="95000"/>
              <a:alpha val="27000"/>
            </a:schemeClr>
          </a:solidFill>
          <a:ln>
            <a:noFill/>
          </a:ln>
          <a:effectLst>
            <a:outerShdw blurRad="50800" dist="50800" dir="5400000" algn="ctr" rotWithShape="0">
              <a:schemeClr val="bg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35" name="A">
            <a:extLst>
              <a:ext uri="{FF2B5EF4-FFF2-40B4-BE49-F238E27FC236}">
                <a16:creationId xmlns:a16="http://schemas.microsoft.com/office/drawing/2014/main" id="{65833385-B6DC-44EE-882A-EBB3671F0CF4}"/>
              </a:ext>
            </a:extLst>
          </p:cNvPr>
          <p:cNvSpPr/>
          <p:nvPr/>
        </p:nvSpPr>
        <p:spPr>
          <a:xfrm>
            <a:off x="2717422" y="2374720"/>
            <a:ext cx="543613" cy="553409"/>
          </a:xfrm>
          <a:prstGeom prst="roundRect">
            <a:avLst/>
          </a:prstGeom>
          <a:solidFill>
            <a:schemeClr val="bg1">
              <a:lumMod val="95000"/>
              <a:alpha val="27000"/>
            </a:schemeClr>
          </a:solidFill>
          <a:ln>
            <a:noFill/>
          </a:ln>
          <a:effectLst>
            <a:outerShdw blurRad="50800" dist="50800" dir="5400000" algn="ctr" rotWithShape="0">
              <a:schemeClr val="bg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36" name="S">
            <a:extLst>
              <a:ext uri="{FF2B5EF4-FFF2-40B4-BE49-F238E27FC236}">
                <a16:creationId xmlns:a16="http://schemas.microsoft.com/office/drawing/2014/main" id="{D3B5F37B-E6B2-4D20-8315-C63E985C9F33}"/>
              </a:ext>
            </a:extLst>
          </p:cNvPr>
          <p:cNvSpPr/>
          <p:nvPr/>
        </p:nvSpPr>
        <p:spPr>
          <a:xfrm>
            <a:off x="3325551" y="2355609"/>
            <a:ext cx="543613" cy="553409"/>
          </a:xfrm>
          <a:prstGeom prst="roundRect">
            <a:avLst/>
          </a:prstGeom>
          <a:solidFill>
            <a:schemeClr val="bg1">
              <a:lumMod val="95000"/>
              <a:alpha val="27000"/>
            </a:schemeClr>
          </a:solidFill>
          <a:ln>
            <a:noFill/>
          </a:ln>
          <a:effectLst>
            <a:outerShdw blurRad="50800" dist="50800" dir="5400000" algn="ctr" rotWithShape="0">
              <a:schemeClr val="bg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37" name="D">
            <a:extLst>
              <a:ext uri="{FF2B5EF4-FFF2-40B4-BE49-F238E27FC236}">
                <a16:creationId xmlns:a16="http://schemas.microsoft.com/office/drawing/2014/main" id="{D17270B9-AF0D-4505-B177-906C710F5F48}"/>
              </a:ext>
            </a:extLst>
          </p:cNvPr>
          <p:cNvSpPr/>
          <p:nvPr/>
        </p:nvSpPr>
        <p:spPr>
          <a:xfrm>
            <a:off x="3929511" y="2374720"/>
            <a:ext cx="539525" cy="553409"/>
          </a:xfrm>
          <a:prstGeom prst="roundRect">
            <a:avLst/>
          </a:prstGeom>
          <a:solidFill>
            <a:schemeClr val="bg1">
              <a:lumMod val="95000"/>
              <a:alpha val="27000"/>
            </a:schemeClr>
          </a:solidFill>
          <a:ln>
            <a:noFill/>
          </a:ln>
          <a:effectLst>
            <a:outerShdw blurRad="50800" dist="50800" dir="5400000" algn="ctr" rotWithShape="0">
              <a:schemeClr val="bg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38" name="F">
            <a:extLst>
              <a:ext uri="{FF2B5EF4-FFF2-40B4-BE49-F238E27FC236}">
                <a16:creationId xmlns:a16="http://schemas.microsoft.com/office/drawing/2014/main" id="{EE55BFCD-3E93-4A16-8D9F-08CCF0D91FF1}"/>
              </a:ext>
            </a:extLst>
          </p:cNvPr>
          <p:cNvSpPr/>
          <p:nvPr/>
        </p:nvSpPr>
        <p:spPr>
          <a:xfrm>
            <a:off x="4538218" y="2367330"/>
            <a:ext cx="569410" cy="553409"/>
          </a:xfrm>
          <a:prstGeom prst="roundRect">
            <a:avLst/>
          </a:prstGeom>
          <a:solidFill>
            <a:schemeClr val="bg1">
              <a:lumMod val="95000"/>
              <a:alpha val="27000"/>
            </a:schemeClr>
          </a:solidFill>
          <a:ln>
            <a:noFill/>
          </a:ln>
          <a:effectLst>
            <a:outerShdw blurRad="50800" dist="50800" dir="5400000" algn="ctr" rotWithShape="0">
              <a:schemeClr val="bg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39" name="G">
            <a:extLst>
              <a:ext uri="{FF2B5EF4-FFF2-40B4-BE49-F238E27FC236}">
                <a16:creationId xmlns:a16="http://schemas.microsoft.com/office/drawing/2014/main" id="{050D7AE2-6C28-4572-B54C-C6CC2AE02D2A}"/>
              </a:ext>
            </a:extLst>
          </p:cNvPr>
          <p:cNvSpPr/>
          <p:nvPr/>
        </p:nvSpPr>
        <p:spPr>
          <a:xfrm>
            <a:off x="5141600" y="2367331"/>
            <a:ext cx="569410" cy="553409"/>
          </a:xfrm>
          <a:prstGeom prst="roundRect">
            <a:avLst/>
          </a:prstGeom>
          <a:solidFill>
            <a:schemeClr val="bg1">
              <a:lumMod val="95000"/>
              <a:alpha val="27000"/>
            </a:schemeClr>
          </a:solidFill>
          <a:ln>
            <a:noFill/>
          </a:ln>
          <a:effectLst>
            <a:outerShdw blurRad="50800" dist="50800" dir="5400000" algn="ctr" rotWithShape="0">
              <a:schemeClr val="bg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40" name="H">
            <a:extLst>
              <a:ext uri="{FF2B5EF4-FFF2-40B4-BE49-F238E27FC236}">
                <a16:creationId xmlns:a16="http://schemas.microsoft.com/office/drawing/2014/main" id="{9DED31E4-4470-4082-B2FF-846E143B08E5}"/>
              </a:ext>
            </a:extLst>
          </p:cNvPr>
          <p:cNvSpPr/>
          <p:nvPr/>
        </p:nvSpPr>
        <p:spPr>
          <a:xfrm>
            <a:off x="5743760" y="2355609"/>
            <a:ext cx="569410" cy="553409"/>
          </a:xfrm>
          <a:prstGeom prst="roundRect">
            <a:avLst/>
          </a:prstGeom>
          <a:solidFill>
            <a:schemeClr val="bg1">
              <a:lumMod val="95000"/>
              <a:alpha val="27000"/>
            </a:schemeClr>
          </a:solidFill>
          <a:ln>
            <a:noFill/>
          </a:ln>
          <a:effectLst>
            <a:outerShdw blurRad="50800" dist="50800" dir="5400000" algn="ctr" rotWithShape="0">
              <a:schemeClr val="bg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41" name="J">
            <a:extLst>
              <a:ext uri="{FF2B5EF4-FFF2-40B4-BE49-F238E27FC236}">
                <a16:creationId xmlns:a16="http://schemas.microsoft.com/office/drawing/2014/main" id="{7F522D4B-26CE-442F-B20E-91DAA0C80FE6}"/>
              </a:ext>
            </a:extLst>
          </p:cNvPr>
          <p:cNvSpPr/>
          <p:nvPr/>
        </p:nvSpPr>
        <p:spPr>
          <a:xfrm>
            <a:off x="6360132" y="2374720"/>
            <a:ext cx="543613" cy="553409"/>
          </a:xfrm>
          <a:prstGeom prst="roundRect">
            <a:avLst/>
          </a:prstGeom>
          <a:solidFill>
            <a:schemeClr val="bg1">
              <a:lumMod val="95000"/>
              <a:alpha val="27000"/>
            </a:schemeClr>
          </a:solidFill>
          <a:ln>
            <a:noFill/>
          </a:ln>
          <a:effectLst>
            <a:outerShdw blurRad="50800" dist="50800" dir="5400000" algn="ctr" rotWithShape="0">
              <a:schemeClr val="bg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42" name="K">
            <a:extLst>
              <a:ext uri="{FF2B5EF4-FFF2-40B4-BE49-F238E27FC236}">
                <a16:creationId xmlns:a16="http://schemas.microsoft.com/office/drawing/2014/main" id="{542D4B61-EFAE-4E14-8798-4DC76777AD8F}"/>
              </a:ext>
            </a:extLst>
          </p:cNvPr>
          <p:cNvSpPr/>
          <p:nvPr/>
        </p:nvSpPr>
        <p:spPr>
          <a:xfrm>
            <a:off x="6968261" y="2355609"/>
            <a:ext cx="543613" cy="553409"/>
          </a:xfrm>
          <a:prstGeom prst="roundRect">
            <a:avLst/>
          </a:prstGeom>
          <a:solidFill>
            <a:schemeClr val="bg1">
              <a:lumMod val="95000"/>
              <a:alpha val="27000"/>
            </a:schemeClr>
          </a:solidFill>
          <a:ln>
            <a:noFill/>
          </a:ln>
          <a:effectLst>
            <a:outerShdw blurRad="50800" dist="50800" dir="5400000" algn="ctr" rotWithShape="0">
              <a:schemeClr val="bg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43" name="L">
            <a:extLst>
              <a:ext uri="{FF2B5EF4-FFF2-40B4-BE49-F238E27FC236}">
                <a16:creationId xmlns:a16="http://schemas.microsoft.com/office/drawing/2014/main" id="{BA2C96EF-14EC-4B33-9AC7-F673F62F120C}"/>
              </a:ext>
            </a:extLst>
          </p:cNvPr>
          <p:cNvSpPr/>
          <p:nvPr/>
        </p:nvSpPr>
        <p:spPr>
          <a:xfrm>
            <a:off x="7572221" y="2374720"/>
            <a:ext cx="539525" cy="553409"/>
          </a:xfrm>
          <a:prstGeom prst="roundRect">
            <a:avLst/>
          </a:prstGeom>
          <a:solidFill>
            <a:schemeClr val="bg1">
              <a:lumMod val="95000"/>
              <a:alpha val="27000"/>
            </a:schemeClr>
          </a:solidFill>
          <a:ln>
            <a:noFill/>
          </a:ln>
          <a:effectLst>
            <a:outerShdw blurRad="50800" dist="50800" dir="5400000" algn="ctr" rotWithShape="0">
              <a:schemeClr val="bg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44" name=";">
            <a:extLst>
              <a:ext uri="{FF2B5EF4-FFF2-40B4-BE49-F238E27FC236}">
                <a16:creationId xmlns:a16="http://schemas.microsoft.com/office/drawing/2014/main" id="{F541B65D-DB73-4340-B7BB-7DCD94D70619}"/>
              </a:ext>
            </a:extLst>
          </p:cNvPr>
          <p:cNvSpPr/>
          <p:nvPr/>
        </p:nvSpPr>
        <p:spPr>
          <a:xfrm>
            <a:off x="8180928" y="2367330"/>
            <a:ext cx="569410" cy="553409"/>
          </a:xfrm>
          <a:prstGeom prst="roundRect">
            <a:avLst/>
          </a:prstGeom>
          <a:solidFill>
            <a:schemeClr val="bg1">
              <a:lumMod val="95000"/>
              <a:alpha val="27000"/>
            </a:schemeClr>
          </a:solidFill>
          <a:ln>
            <a:noFill/>
          </a:ln>
          <a:effectLst>
            <a:outerShdw blurRad="50800" dist="50800" dir="5400000" algn="ctr" rotWithShape="0">
              <a:schemeClr val="bg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45" name=":">
            <a:extLst>
              <a:ext uri="{FF2B5EF4-FFF2-40B4-BE49-F238E27FC236}">
                <a16:creationId xmlns:a16="http://schemas.microsoft.com/office/drawing/2014/main" id="{244A8CE3-DAC2-41C1-A073-BB55D81164F3}"/>
              </a:ext>
            </a:extLst>
          </p:cNvPr>
          <p:cNvSpPr/>
          <p:nvPr/>
        </p:nvSpPr>
        <p:spPr>
          <a:xfrm>
            <a:off x="8784310" y="2367331"/>
            <a:ext cx="569410" cy="553409"/>
          </a:xfrm>
          <a:prstGeom prst="roundRect">
            <a:avLst/>
          </a:prstGeom>
          <a:solidFill>
            <a:schemeClr val="bg1">
              <a:lumMod val="95000"/>
              <a:alpha val="27000"/>
            </a:schemeClr>
          </a:solidFill>
          <a:ln>
            <a:noFill/>
          </a:ln>
          <a:effectLst>
            <a:outerShdw blurRad="50800" dist="50800" dir="5400000" algn="ctr" rotWithShape="0">
              <a:schemeClr val="bg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46" name="]">
            <a:extLst>
              <a:ext uri="{FF2B5EF4-FFF2-40B4-BE49-F238E27FC236}">
                <a16:creationId xmlns:a16="http://schemas.microsoft.com/office/drawing/2014/main" id="{4E9B3A00-A38D-4A15-B317-FE883801A929}"/>
              </a:ext>
            </a:extLst>
          </p:cNvPr>
          <p:cNvSpPr/>
          <p:nvPr/>
        </p:nvSpPr>
        <p:spPr>
          <a:xfrm>
            <a:off x="9384351" y="2374719"/>
            <a:ext cx="569410" cy="553409"/>
          </a:xfrm>
          <a:prstGeom prst="roundRect">
            <a:avLst/>
          </a:prstGeom>
          <a:solidFill>
            <a:schemeClr val="bg1">
              <a:lumMod val="95000"/>
              <a:alpha val="27000"/>
            </a:schemeClr>
          </a:solidFill>
          <a:ln>
            <a:noFill/>
          </a:ln>
          <a:effectLst>
            <a:outerShdw blurRad="50800" dist="50800" dir="5400000" algn="ctr" rotWithShape="0">
              <a:schemeClr val="bg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47" name="Shift">
            <a:extLst>
              <a:ext uri="{FF2B5EF4-FFF2-40B4-BE49-F238E27FC236}">
                <a16:creationId xmlns:a16="http://schemas.microsoft.com/office/drawing/2014/main" id="{810E436A-E7A2-4DDB-A392-7FF1B1D4AB44}"/>
              </a:ext>
            </a:extLst>
          </p:cNvPr>
          <p:cNvSpPr/>
          <p:nvPr/>
        </p:nvSpPr>
        <p:spPr>
          <a:xfrm>
            <a:off x="1534411" y="2973335"/>
            <a:ext cx="1284644" cy="553409"/>
          </a:xfrm>
          <a:prstGeom prst="roundRect">
            <a:avLst/>
          </a:prstGeom>
          <a:solidFill>
            <a:schemeClr val="bg1">
              <a:lumMod val="95000"/>
              <a:alpha val="27000"/>
            </a:schemeClr>
          </a:solidFill>
          <a:ln>
            <a:noFill/>
          </a:ln>
          <a:effectLst>
            <a:outerShdw blurRad="50800" dist="50800" dir="5400000" algn="ctr" rotWithShape="0">
              <a:schemeClr val="bg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48" name="Z">
            <a:extLst>
              <a:ext uri="{FF2B5EF4-FFF2-40B4-BE49-F238E27FC236}">
                <a16:creationId xmlns:a16="http://schemas.microsoft.com/office/drawing/2014/main" id="{C91C22E6-CA88-4DAD-92E5-3E12EAEAA766}"/>
              </a:ext>
            </a:extLst>
          </p:cNvPr>
          <p:cNvSpPr/>
          <p:nvPr/>
        </p:nvSpPr>
        <p:spPr>
          <a:xfrm>
            <a:off x="2865419" y="2970794"/>
            <a:ext cx="543613" cy="553409"/>
          </a:xfrm>
          <a:prstGeom prst="roundRect">
            <a:avLst/>
          </a:prstGeom>
          <a:solidFill>
            <a:schemeClr val="bg1">
              <a:lumMod val="95000"/>
              <a:alpha val="27000"/>
            </a:schemeClr>
          </a:solidFill>
          <a:ln>
            <a:noFill/>
          </a:ln>
          <a:effectLst>
            <a:outerShdw blurRad="50800" dist="50800" dir="5400000" algn="ctr" rotWithShape="0">
              <a:schemeClr val="bg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49" name="X">
            <a:extLst>
              <a:ext uri="{FF2B5EF4-FFF2-40B4-BE49-F238E27FC236}">
                <a16:creationId xmlns:a16="http://schemas.microsoft.com/office/drawing/2014/main" id="{1EA67D14-3EF7-479E-A136-326BB758236F}"/>
              </a:ext>
            </a:extLst>
          </p:cNvPr>
          <p:cNvSpPr/>
          <p:nvPr/>
        </p:nvSpPr>
        <p:spPr>
          <a:xfrm>
            <a:off x="3473548" y="2951683"/>
            <a:ext cx="543613" cy="553409"/>
          </a:xfrm>
          <a:prstGeom prst="roundRect">
            <a:avLst/>
          </a:prstGeom>
          <a:solidFill>
            <a:schemeClr val="bg1">
              <a:lumMod val="95000"/>
              <a:alpha val="27000"/>
            </a:schemeClr>
          </a:solidFill>
          <a:ln>
            <a:noFill/>
          </a:ln>
          <a:effectLst>
            <a:outerShdw blurRad="50800" dist="50800" dir="5400000" algn="ctr" rotWithShape="0">
              <a:schemeClr val="bg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50" name="C">
            <a:extLst>
              <a:ext uri="{FF2B5EF4-FFF2-40B4-BE49-F238E27FC236}">
                <a16:creationId xmlns:a16="http://schemas.microsoft.com/office/drawing/2014/main" id="{CC3DD96D-6C35-4C86-BAB0-B5D873407729}"/>
              </a:ext>
            </a:extLst>
          </p:cNvPr>
          <p:cNvSpPr/>
          <p:nvPr/>
        </p:nvSpPr>
        <p:spPr>
          <a:xfrm>
            <a:off x="4077508" y="2970794"/>
            <a:ext cx="567380" cy="553409"/>
          </a:xfrm>
          <a:prstGeom prst="roundRect">
            <a:avLst/>
          </a:prstGeom>
          <a:solidFill>
            <a:schemeClr val="bg1">
              <a:lumMod val="95000"/>
              <a:alpha val="27000"/>
            </a:schemeClr>
          </a:solidFill>
          <a:ln>
            <a:noFill/>
          </a:ln>
          <a:effectLst>
            <a:outerShdw blurRad="50800" dist="50800" dir="5400000" algn="ctr" rotWithShape="0">
              <a:schemeClr val="bg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51" name="V">
            <a:extLst>
              <a:ext uri="{FF2B5EF4-FFF2-40B4-BE49-F238E27FC236}">
                <a16:creationId xmlns:a16="http://schemas.microsoft.com/office/drawing/2014/main" id="{9F76D7CE-01BD-4C0F-8E66-4FEBC01AE2FD}"/>
              </a:ext>
            </a:extLst>
          </p:cNvPr>
          <p:cNvSpPr/>
          <p:nvPr/>
        </p:nvSpPr>
        <p:spPr>
          <a:xfrm>
            <a:off x="4686215" y="2963404"/>
            <a:ext cx="569410" cy="553409"/>
          </a:xfrm>
          <a:prstGeom prst="roundRect">
            <a:avLst/>
          </a:prstGeom>
          <a:solidFill>
            <a:schemeClr val="bg1">
              <a:lumMod val="95000"/>
              <a:alpha val="27000"/>
            </a:schemeClr>
          </a:solidFill>
          <a:ln>
            <a:noFill/>
          </a:ln>
          <a:effectLst>
            <a:outerShdw blurRad="50800" dist="50800" dir="5400000" algn="ctr" rotWithShape="0">
              <a:schemeClr val="bg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52" name="B">
            <a:extLst>
              <a:ext uri="{FF2B5EF4-FFF2-40B4-BE49-F238E27FC236}">
                <a16:creationId xmlns:a16="http://schemas.microsoft.com/office/drawing/2014/main" id="{04980266-343D-4E36-8B29-5768F9AFB825}"/>
              </a:ext>
            </a:extLst>
          </p:cNvPr>
          <p:cNvSpPr/>
          <p:nvPr/>
        </p:nvSpPr>
        <p:spPr>
          <a:xfrm>
            <a:off x="5316550" y="2970794"/>
            <a:ext cx="543613" cy="553409"/>
          </a:xfrm>
          <a:prstGeom prst="roundRect">
            <a:avLst/>
          </a:prstGeom>
          <a:solidFill>
            <a:schemeClr val="bg1">
              <a:lumMod val="95000"/>
              <a:alpha val="27000"/>
            </a:schemeClr>
          </a:solidFill>
          <a:ln>
            <a:noFill/>
          </a:ln>
          <a:effectLst>
            <a:outerShdw blurRad="50800" dist="50800" dir="5400000" algn="ctr" rotWithShape="0">
              <a:schemeClr val="bg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53" name="N">
            <a:extLst>
              <a:ext uri="{FF2B5EF4-FFF2-40B4-BE49-F238E27FC236}">
                <a16:creationId xmlns:a16="http://schemas.microsoft.com/office/drawing/2014/main" id="{12AFA9E5-8500-4E35-8F33-0107310C117E}"/>
              </a:ext>
            </a:extLst>
          </p:cNvPr>
          <p:cNvSpPr/>
          <p:nvPr/>
        </p:nvSpPr>
        <p:spPr>
          <a:xfrm>
            <a:off x="5924679" y="2951683"/>
            <a:ext cx="543613" cy="553409"/>
          </a:xfrm>
          <a:prstGeom prst="roundRect">
            <a:avLst/>
          </a:prstGeom>
          <a:solidFill>
            <a:schemeClr val="bg1">
              <a:lumMod val="95000"/>
              <a:alpha val="27000"/>
            </a:schemeClr>
          </a:solidFill>
          <a:ln>
            <a:noFill/>
          </a:ln>
          <a:effectLst>
            <a:outerShdw blurRad="50800" dist="50800" dir="5400000" algn="ctr" rotWithShape="0">
              <a:schemeClr val="bg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54" name="M">
            <a:extLst>
              <a:ext uri="{FF2B5EF4-FFF2-40B4-BE49-F238E27FC236}">
                <a16:creationId xmlns:a16="http://schemas.microsoft.com/office/drawing/2014/main" id="{A5CE9048-6A5F-4B43-9378-0DAB9C3BC6DB}"/>
              </a:ext>
            </a:extLst>
          </p:cNvPr>
          <p:cNvSpPr/>
          <p:nvPr/>
        </p:nvSpPr>
        <p:spPr>
          <a:xfrm>
            <a:off x="6528639" y="2970794"/>
            <a:ext cx="567380" cy="553409"/>
          </a:xfrm>
          <a:prstGeom prst="roundRect">
            <a:avLst/>
          </a:prstGeom>
          <a:solidFill>
            <a:schemeClr val="bg1">
              <a:lumMod val="95000"/>
              <a:alpha val="27000"/>
            </a:schemeClr>
          </a:solidFill>
          <a:ln>
            <a:noFill/>
          </a:ln>
          <a:effectLst>
            <a:outerShdw blurRad="50800" dist="50800" dir="5400000" algn="ctr" rotWithShape="0">
              <a:schemeClr val="bg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55" name="&lt;">
            <a:extLst>
              <a:ext uri="{FF2B5EF4-FFF2-40B4-BE49-F238E27FC236}">
                <a16:creationId xmlns:a16="http://schemas.microsoft.com/office/drawing/2014/main" id="{E7D28E8B-EAC1-470F-BD90-71CA0CD5DE5F}"/>
              </a:ext>
            </a:extLst>
          </p:cNvPr>
          <p:cNvSpPr/>
          <p:nvPr/>
        </p:nvSpPr>
        <p:spPr>
          <a:xfrm>
            <a:off x="7137346" y="2963404"/>
            <a:ext cx="569410" cy="553409"/>
          </a:xfrm>
          <a:prstGeom prst="roundRect">
            <a:avLst/>
          </a:prstGeom>
          <a:solidFill>
            <a:schemeClr val="bg1">
              <a:lumMod val="95000"/>
              <a:alpha val="27000"/>
            </a:schemeClr>
          </a:solidFill>
          <a:ln>
            <a:noFill/>
          </a:ln>
          <a:effectLst>
            <a:outerShdw blurRad="50800" dist="50800" dir="5400000" algn="ctr" rotWithShape="0">
              <a:schemeClr val="bg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56" name="&gt;">
            <a:extLst>
              <a:ext uri="{FF2B5EF4-FFF2-40B4-BE49-F238E27FC236}">
                <a16:creationId xmlns:a16="http://schemas.microsoft.com/office/drawing/2014/main" id="{DBEA7B3A-206E-47B4-AB51-0F19B5EF31C1}"/>
              </a:ext>
            </a:extLst>
          </p:cNvPr>
          <p:cNvSpPr/>
          <p:nvPr/>
        </p:nvSpPr>
        <p:spPr>
          <a:xfrm>
            <a:off x="7755431" y="2964132"/>
            <a:ext cx="541675" cy="553409"/>
          </a:xfrm>
          <a:prstGeom prst="roundRect">
            <a:avLst/>
          </a:prstGeom>
          <a:solidFill>
            <a:schemeClr val="bg1">
              <a:lumMod val="95000"/>
              <a:alpha val="27000"/>
            </a:schemeClr>
          </a:solidFill>
          <a:ln>
            <a:noFill/>
          </a:ln>
          <a:effectLst>
            <a:outerShdw blurRad="50800" dist="50800" dir="5400000" algn="ctr" rotWithShape="0">
              <a:schemeClr val="bg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57" name="/">
            <a:extLst>
              <a:ext uri="{FF2B5EF4-FFF2-40B4-BE49-F238E27FC236}">
                <a16:creationId xmlns:a16="http://schemas.microsoft.com/office/drawing/2014/main" id="{6A4806C8-AF95-4120-820F-0D22EDD7CFF8}"/>
              </a:ext>
            </a:extLst>
          </p:cNvPr>
          <p:cNvSpPr/>
          <p:nvPr/>
        </p:nvSpPr>
        <p:spPr>
          <a:xfrm>
            <a:off x="8359391" y="2983243"/>
            <a:ext cx="565357" cy="553409"/>
          </a:xfrm>
          <a:prstGeom prst="roundRect">
            <a:avLst/>
          </a:prstGeom>
          <a:solidFill>
            <a:schemeClr val="bg1">
              <a:lumMod val="95000"/>
              <a:alpha val="27000"/>
            </a:schemeClr>
          </a:solidFill>
          <a:ln>
            <a:noFill/>
          </a:ln>
          <a:effectLst>
            <a:outerShdw blurRad="50800" dist="50800" dir="5400000" algn="ctr" rotWithShape="0">
              <a:schemeClr val="bg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58" name="\">
            <a:extLst>
              <a:ext uri="{FF2B5EF4-FFF2-40B4-BE49-F238E27FC236}">
                <a16:creationId xmlns:a16="http://schemas.microsoft.com/office/drawing/2014/main" id="{AF043170-8490-4809-931D-503418831763}"/>
              </a:ext>
            </a:extLst>
          </p:cNvPr>
          <p:cNvSpPr/>
          <p:nvPr/>
        </p:nvSpPr>
        <p:spPr>
          <a:xfrm>
            <a:off x="8968098" y="2975853"/>
            <a:ext cx="541675" cy="553409"/>
          </a:xfrm>
          <a:prstGeom prst="roundRect">
            <a:avLst/>
          </a:prstGeom>
          <a:solidFill>
            <a:schemeClr val="bg1">
              <a:lumMod val="95000"/>
              <a:alpha val="27000"/>
            </a:schemeClr>
          </a:solidFill>
          <a:ln>
            <a:noFill/>
          </a:ln>
          <a:effectLst>
            <a:outerShdw blurRad="50800" dist="50800" dir="5400000" algn="ctr" rotWithShape="0">
              <a:schemeClr val="bg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59" name="Shift">
            <a:extLst>
              <a:ext uri="{FF2B5EF4-FFF2-40B4-BE49-F238E27FC236}">
                <a16:creationId xmlns:a16="http://schemas.microsoft.com/office/drawing/2014/main" id="{5E3CBF63-8082-4FBB-8765-26D6B0BE6B9D}"/>
              </a:ext>
            </a:extLst>
          </p:cNvPr>
          <p:cNvSpPr/>
          <p:nvPr/>
        </p:nvSpPr>
        <p:spPr>
          <a:xfrm>
            <a:off x="9567700" y="2959093"/>
            <a:ext cx="1063978" cy="553409"/>
          </a:xfrm>
          <a:prstGeom prst="roundRect">
            <a:avLst/>
          </a:prstGeom>
          <a:solidFill>
            <a:schemeClr val="bg1">
              <a:lumMod val="95000"/>
              <a:alpha val="27000"/>
            </a:schemeClr>
          </a:solidFill>
          <a:ln>
            <a:noFill/>
          </a:ln>
          <a:effectLst>
            <a:outerShdw blurRad="50800" dist="50800" dir="5400000" algn="ctr" rotWithShape="0">
              <a:schemeClr val="bg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60" name="Ctrl">
            <a:extLst>
              <a:ext uri="{FF2B5EF4-FFF2-40B4-BE49-F238E27FC236}">
                <a16:creationId xmlns:a16="http://schemas.microsoft.com/office/drawing/2014/main" id="{F00B2E7E-AA53-4A2E-8320-309C3FC5C41A}"/>
              </a:ext>
            </a:extLst>
          </p:cNvPr>
          <p:cNvSpPr/>
          <p:nvPr/>
        </p:nvSpPr>
        <p:spPr>
          <a:xfrm>
            <a:off x="1569904" y="3571932"/>
            <a:ext cx="543613" cy="553409"/>
          </a:xfrm>
          <a:prstGeom prst="roundRect">
            <a:avLst/>
          </a:prstGeom>
          <a:solidFill>
            <a:schemeClr val="bg1">
              <a:lumMod val="95000"/>
              <a:alpha val="27000"/>
            </a:schemeClr>
          </a:solidFill>
          <a:ln>
            <a:noFill/>
          </a:ln>
          <a:effectLst>
            <a:outerShdw blurRad="50800" dist="50800" dir="5400000" algn="ctr" rotWithShape="0">
              <a:schemeClr val="bg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61" name="Fn">
            <a:extLst>
              <a:ext uri="{FF2B5EF4-FFF2-40B4-BE49-F238E27FC236}">
                <a16:creationId xmlns:a16="http://schemas.microsoft.com/office/drawing/2014/main" id="{1F341B8F-E643-4D6E-8EB9-688B8D27E3F8}"/>
              </a:ext>
            </a:extLst>
          </p:cNvPr>
          <p:cNvSpPr/>
          <p:nvPr/>
        </p:nvSpPr>
        <p:spPr>
          <a:xfrm>
            <a:off x="2170250" y="3571932"/>
            <a:ext cx="543613" cy="553409"/>
          </a:xfrm>
          <a:prstGeom prst="roundRect">
            <a:avLst/>
          </a:prstGeom>
          <a:solidFill>
            <a:schemeClr val="bg1">
              <a:lumMod val="95000"/>
              <a:alpha val="27000"/>
            </a:schemeClr>
          </a:solidFill>
          <a:ln>
            <a:noFill/>
          </a:ln>
          <a:effectLst>
            <a:outerShdw blurRad="50800" dist="50800" dir="5400000" algn="ctr" rotWithShape="0">
              <a:schemeClr val="bg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62" name="Windows">
            <a:extLst>
              <a:ext uri="{FF2B5EF4-FFF2-40B4-BE49-F238E27FC236}">
                <a16:creationId xmlns:a16="http://schemas.microsoft.com/office/drawing/2014/main" id="{477D7293-3559-400E-906F-CB0B684FC880}"/>
              </a:ext>
            </a:extLst>
          </p:cNvPr>
          <p:cNvSpPr/>
          <p:nvPr/>
        </p:nvSpPr>
        <p:spPr>
          <a:xfrm>
            <a:off x="2791276" y="3578071"/>
            <a:ext cx="543613" cy="553409"/>
          </a:xfrm>
          <a:prstGeom prst="roundRect">
            <a:avLst/>
          </a:prstGeom>
          <a:solidFill>
            <a:schemeClr val="bg1">
              <a:lumMod val="95000"/>
              <a:alpha val="27000"/>
            </a:schemeClr>
          </a:solidFill>
          <a:ln>
            <a:noFill/>
          </a:ln>
          <a:effectLst>
            <a:outerShdw blurRad="50800" dist="50800" dir="5400000" algn="ctr" rotWithShape="0">
              <a:schemeClr val="bg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63" name="Alt">
            <a:extLst>
              <a:ext uri="{FF2B5EF4-FFF2-40B4-BE49-F238E27FC236}">
                <a16:creationId xmlns:a16="http://schemas.microsoft.com/office/drawing/2014/main" id="{6411DE8F-31B5-4E2B-9354-DB7C53B0A38C}"/>
              </a:ext>
            </a:extLst>
          </p:cNvPr>
          <p:cNvSpPr/>
          <p:nvPr/>
        </p:nvSpPr>
        <p:spPr>
          <a:xfrm>
            <a:off x="3394648" y="3572988"/>
            <a:ext cx="543613" cy="553409"/>
          </a:xfrm>
          <a:prstGeom prst="roundRect">
            <a:avLst/>
          </a:prstGeom>
          <a:solidFill>
            <a:schemeClr val="bg1">
              <a:lumMod val="95000"/>
              <a:alpha val="27000"/>
            </a:schemeClr>
          </a:solidFill>
          <a:ln>
            <a:noFill/>
          </a:ln>
          <a:effectLst>
            <a:outerShdw blurRad="50800" dist="50800" dir="5400000" algn="ctr" rotWithShape="0">
              <a:schemeClr val="bg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64" name="無変換">
            <a:extLst>
              <a:ext uri="{FF2B5EF4-FFF2-40B4-BE49-F238E27FC236}">
                <a16:creationId xmlns:a16="http://schemas.microsoft.com/office/drawing/2014/main" id="{C4DD7621-88F1-4E41-B280-EF90FA31A2D0}"/>
              </a:ext>
            </a:extLst>
          </p:cNvPr>
          <p:cNvSpPr/>
          <p:nvPr/>
        </p:nvSpPr>
        <p:spPr>
          <a:xfrm>
            <a:off x="3987551" y="3580613"/>
            <a:ext cx="543613" cy="553409"/>
          </a:xfrm>
          <a:prstGeom prst="roundRect">
            <a:avLst/>
          </a:prstGeom>
          <a:solidFill>
            <a:schemeClr val="bg1">
              <a:lumMod val="95000"/>
              <a:alpha val="27000"/>
            </a:schemeClr>
          </a:solidFill>
          <a:ln>
            <a:noFill/>
          </a:ln>
          <a:effectLst>
            <a:outerShdw blurRad="50800" dist="50800" dir="5400000" algn="ctr" rotWithShape="0">
              <a:schemeClr val="bg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65" name="Space">
            <a:extLst>
              <a:ext uri="{FF2B5EF4-FFF2-40B4-BE49-F238E27FC236}">
                <a16:creationId xmlns:a16="http://schemas.microsoft.com/office/drawing/2014/main" id="{1602879B-288E-45CC-B9ED-152F56B1CD14}"/>
              </a:ext>
            </a:extLst>
          </p:cNvPr>
          <p:cNvSpPr/>
          <p:nvPr/>
        </p:nvSpPr>
        <p:spPr>
          <a:xfrm>
            <a:off x="4577360" y="3566833"/>
            <a:ext cx="1890932" cy="553409"/>
          </a:xfrm>
          <a:prstGeom prst="roundRect">
            <a:avLst/>
          </a:prstGeom>
          <a:solidFill>
            <a:schemeClr val="bg1">
              <a:lumMod val="95000"/>
              <a:alpha val="27000"/>
            </a:schemeClr>
          </a:solidFill>
          <a:ln>
            <a:noFill/>
          </a:ln>
          <a:effectLst>
            <a:outerShdw blurRad="50800" dist="50800" dir="5400000" algn="ctr" rotWithShape="0">
              <a:schemeClr val="bg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66" name="無変換">
            <a:extLst>
              <a:ext uri="{FF2B5EF4-FFF2-40B4-BE49-F238E27FC236}">
                <a16:creationId xmlns:a16="http://schemas.microsoft.com/office/drawing/2014/main" id="{39D2F225-D91C-46E6-9F95-EE80850E8C21}"/>
              </a:ext>
            </a:extLst>
          </p:cNvPr>
          <p:cNvSpPr/>
          <p:nvPr/>
        </p:nvSpPr>
        <p:spPr>
          <a:xfrm>
            <a:off x="6511636" y="3580613"/>
            <a:ext cx="543613" cy="553409"/>
          </a:xfrm>
          <a:prstGeom prst="roundRect">
            <a:avLst/>
          </a:prstGeom>
          <a:solidFill>
            <a:schemeClr val="bg1">
              <a:lumMod val="95000"/>
              <a:alpha val="27000"/>
            </a:schemeClr>
          </a:solidFill>
          <a:ln>
            <a:noFill/>
          </a:ln>
          <a:effectLst>
            <a:outerShdw blurRad="50800" dist="50800" dir="5400000" algn="ctr" rotWithShape="0">
              <a:schemeClr val="bg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67" name="無変換">
            <a:extLst>
              <a:ext uri="{FF2B5EF4-FFF2-40B4-BE49-F238E27FC236}">
                <a16:creationId xmlns:a16="http://schemas.microsoft.com/office/drawing/2014/main" id="{B476814A-C199-4246-8955-D620DFB91764}"/>
              </a:ext>
            </a:extLst>
          </p:cNvPr>
          <p:cNvSpPr/>
          <p:nvPr/>
        </p:nvSpPr>
        <p:spPr>
          <a:xfrm>
            <a:off x="7092512" y="3578070"/>
            <a:ext cx="614244" cy="553409"/>
          </a:xfrm>
          <a:prstGeom prst="roundRect">
            <a:avLst/>
          </a:prstGeom>
          <a:solidFill>
            <a:schemeClr val="bg1">
              <a:lumMod val="95000"/>
              <a:alpha val="27000"/>
            </a:schemeClr>
          </a:solidFill>
          <a:ln>
            <a:noFill/>
          </a:ln>
          <a:effectLst>
            <a:outerShdw blurRad="50800" dist="50800" dir="5400000" algn="ctr" rotWithShape="0">
              <a:schemeClr val="bg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68" name="無変換">
            <a:extLst>
              <a:ext uri="{FF2B5EF4-FFF2-40B4-BE49-F238E27FC236}">
                <a16:creationId xmlns:a16="http://schemas.microsoft.com/office/drawing/2014/main" id="{0F9A1352-6849-45EC-AEF3-E61CBF2A6DAD}"/>
              </a:ext>
            </a:extLst>
          </p:cNvPr>
          <p:cNvSpPr/>
          <p:nvPr/>
        </p:nvSpPr>
        <p:spPr>
          <a:xfrm>
            <a:off x="7750605" y="3577554"/>
            <a:ext cx="543613" cy="553409"/>
          </a:xfrm>
          <a:prstGeom prst="roundRect">
            <a:avLst/>
          </a:prstGeom>
          <a:solidFill>
            <a:schemeClr val="bg1">
              <a:lumMod val="95000"/>
              <a:alpha val="27000"/>
            </a:schemeClr>
          </a:solidFill>
          <a:ln>
            <a:noFill/>
          </a:ln>
          <a:effectLst>
            <a:outerShdw blurRad="50800" dist="50800" dir="5400000" algn="ctr" rotWithShape="0">
              <a:schemeClr val="bg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69" name="Ctrl">
            <a:extLst>
              <a:ext uri="{FF2B5EF4-FFF2-40B4-BE49-F238E27FC236}">
                <a16:creationId xmlns:a16="http://schemas.microsoft.com/office/drawing/2014/main" id="{B37EFECA-9C6F-4AFD-9B78-E7C647C1D157}"/>
              </a:ext>
            </a:extLst>
          </p:cNvPr>
          <p:cNvSpPr/>
          <p:nvPr/>
        </p:nvSpPr>
        <p:spPr>
          <a:xfrm>
            <a:off x="8363072" y="3577553"/>
            <a:ext cx="543613" cy="553409"/>
          </a:xfrm>
          <a:prstGeom prst="roundRect">
            <a:avLst/>
          </a:prstGeom>
          <a:solidFill>
            <a:schemeClr val="bg1">
              <a:lumMod val="95000"/>
              <a:alpha val="27000"/>
            </a:schemeClr>
          </a:solidFill>
          <a:ln>
            <a:noFill/>
          </a:ln>
          <a:effectLst>
            <a:outerShdw blurRad="50800" dist="50800" dir="5400000" algn="ctr" rotWithShape="0">
              <a:schemeClr val="bg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70" name="↑">
            <a:extLst>
              <a:ext uri="{FF2B5EF4-FFF2-40B4-BE49-F238E27FC236}">
                <a16:creationId xmlns:a16="http://schemas.microsoft.com/office/drawing/2014/main" id="{393355AC-A3FA-4479-B066-911618BE6B64}"/>
              </a:ext>
            </a:extLst>
          </p:cNvPr>
          <p:cNvSpPr/>
          <p:nvPr/>
        </p:nvSpPr>
        <p:spPr>
          <a:xfrm>
            <a:off x="9544683" y="3636426"/>
            <a:ext cx="513150" cy="387438"/>
          </a:xfrm>
          <a:prstGeom prst="roundRect">
            <a:avLst/>
          </a:prstGeom>
          <a:solidFill>
            <a:schemeClr val="bg1">
              <a:lumMod val="95000"/>
              <a:alpha val="27000"/>
            </a:schemeClr>
          </a:solidFill>
          <a:ln>
            <a:noFill/>
          </a:ln>
          <a:effectLst>
            <a:outerShdw blurRad="50800" dist="50800" dir="5400000" algn="ctr" rotWithShape="0">
              <a:schemeClr val="bg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71" name="↓">
            <a:extLst>
              <a:ext uri="{FF2B5EF4-FFF2-40B4-BE49-F238E27FC236}">
                <a16:creationId xmlns:a16="http://schemas.microsoft.com/office/drawing/2014/main" id="{51229F8F-BE4C-45C1-8AE7-B47275BAB037}"/>
              </a:ext>
            </a:extLst>
          </p:cNvPr>
          <p:cNvSpPr/>
          <p:nvPr/>
        </p:nvSpPr>
        <p:spPr>
          <a:xfrm>
            <a:off x="9536960" y="4065955"/>
            <a:ext cx="513150" cy="387438"/>
          </a:xfrm>
          <a:prstGeom prst="roundRect">
            <a:avLst/>
          </a:prstGeom>
          <a:solidFill>
            <a:schemeClr val="bg1">
              <a:lumMod val="95000"/>
              <a:alpha val="27000"/>
            </a:schemeClr>
          </a:solidFill>
          <a:ln>
            <a:noFill/>
          </a:ln>
          <a:effectLst>
            <a:outerShdw blurRad="50800" dist="50800" dir="5400000" algn="ctr" rotWithShape="0">
              <a:schemeClr val="bg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72" name="←">
            <a:extLst>
              <a:ext uri="{FF2B5EF4-FFF2-40B4-BE49-F238E27FC236}">
                <a16:creationId xmlns:a16="http://schemas.microsoft.com/office/drawing/2014/main" id="{EC1B896C-7B7F-48AD-B6AE-33EEDB039EC1}"/>
              </a:ext>
            </a:extLst>
          </p:cNvPr>
          <p:cNvSpPr/>
          <p:nvPr/>
        </p:nvSpPr>
        <p:spPr>
          <a:xfrm>
            <a:off x="8979799" y="4065955"/>
            <a:ext cx="513150" cy="387438"/>
          </a:xfrm>
          <a:prstGeom prst="roundRect">
            <a:avLst/>
          </a:prstGeom>
          <a:solidFill>
            <a:schemeClr val="bg1">
              <a:lumMod val="95000"/>
              <a:alpha val="27000"/>
            </a:schemeClr>
          </a:solidFill>
          <a:ln>
            <a:noFill/>
          </a:ln>
          <a:effectLst>
            <a:outerShdw blurRad="50800" dist="50800" dir="5400000" algn="ctr" rotWithShape="0">
              <a:schemeClr val="bg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73" name="→">
            <a:extLst>
              <a:ext uri="{FF2B5EF4-FFF2-40B4-BE49-F238E27FC236}">
                <a16:creationId xmlns:a16="http://schemas.microsoft.com/office/drawing/2014/main" id="{D00C414E-EEC3-443F-9891-A17C07144638}"/>
              </a:ext>
            </a:extLst>
          </p:cNvPr>
          <p:cNvSpPr/>
          <p:nvPr/>
        </p:nvSpPr>
        <p:spPr>
          <a:xfrm>
            <a:off x="10120824" y="4062088"/>
            <a:ext cx="513150" cy="387438"/>
          </a:xfrm>
          <a:prstGeom prst="roundRect">
            <a:avLst/>
          </a:prstGeom>
          <a:solidFill>
            <a:schemeClr val="bg1">
              <a:lumMod val="95000"/>
              <a:alpha val="27000"/>
            </a:schemeClr>
          </a:solidFill>
          <a:ln>
            <a:noFill/>
          </a:ln>
          <a:effectLst>
            <a:outerShdw blurRad="50800" dist="50800" dir="5400000" algn="ctr" rotWithShape="0">
              <a:schemeClr val="bg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77" name="字幕 2">
            <a:extLst>
              <a:ext uri="{FF2B5EF4-FFF2-40B4-BE49-F238E27FC236}">
                <a16:creationId xmlns:a16="http://schemas.microsoft.com/office/drawing/2014/main" id="{2196B563-BFD0-4DC2-9EA0-4F56C7161EA4}"/>
              </a:ext>
            </a:extLst>
          </p:cNvPr>
          <p:cNvSpPr txBox="1">
            <a:spLocks/>
          </p:cNvSpPr>
          <p:nvPr/>
        </p:nvSpPr>
        <p:spPr>
          <a:xfrm>
            <a:off x="5207372" y="6564114"/>
            <a:ext cx="5926554" cy="264385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ja-JP" sz="1050" dirty="0"/>
              <a:t> </a:t>
            </a:r>
            <a:r>
              <a:rPr lang="en-US" altLang="ja-JP" sz="1050" dirty="0" err="1"/>
              <a:t>IteaStudio</a:t>
            </a:r>
            <a:r>
              <a:rPr lang="ja-JP" altLang="en-US" sz="1050" dirty="0"/>
              <a:t>「情報セキュリティ </a:t>
            </a:r>
            <a:r>
              <a:rPr lang="en-US" altLang="ja-JP" sz="1050" dirty="0"/>
              <a:t>for Students</a:t>
            </a:r>
            <a:r>
              <a:rPr lang="ja-JP" altLang="en-US" sz="1050" dirty="0"/>
              <a:t>」</a:t>
            </a:r>
            <a:r>
              <a:rPr lang="en-US" altLang="ja-JP" sz="1050" dirty="0"/>
              <a:t>2021</a:t>
            </a:r>
            <a:r>
              <a:rPr lang="ja-JP" altLang="en-US" sz="1050" dirty="0"/>
              <a:t>年</a:t>
            </a:r>
            <a:r>
              <a:rPr lang="en-US" altLang="ja-JP" sz="1050" dirty="0"/>
              <a:t>6</a:t>
            </a:r>
            <a:r>
              <a:rPr lang="ja-JP" altLang="en-US" sz="1050" dirty="0"/>
              <a:t>月　　　</a:t>
            </a:r>
            <a:r>
              <a:rPr lang="en-US" altLang="ja-JP" sz="1050" dirty="0"/>
              <a:t>https://iteastudio.com/</a:t>
            </a:r>
          </a:p>
        </p:txBody>
      </p:sp>
      <p:pic>
        <p:nvPicPr>
          <p:cNvPr id="178" name="図 177">
            <a:extLst>
              <a:ext uri="{FF2B5EF4-FFF2-40B4-BE49-F238E27FC236}">
                <a16:creationId xmlns:a16="http://schemas.microsoft.com/office/drawing/2014/main" id="{9B8C003D-6FE9-4025-AD19-9EEFBB2FDCFD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08" t="1" r="6111" b="-1"/>
          <a:stretch/>
        </p:blipFill>
        <p:spPr>
          <a:xfrm>
            <a:off x="4376674" y="6534518"/>
            <a:ext cx="789043" cy="296250"/>
          </a:xfrm>
          <a:prstGeom prst="rect">
            <a:avLst/>
          </a:prstGeom>
        </p:spPr>
      </p:pic>
      <p:sp>
        <p:nvSpPr>
          <p:cNvPr id="179" name="テキスト ボックス 178">
            <a:extLst>
              <a:ext uri="{FF2B5EF4-FFF2-40B4-BE49-F238E27FC236}">
                <a16:creationId xmlns:a16="http://schemas.microsoft.com/office/drawing/2014/main" id="{3A47D849-AB1E-4601-83A4-9200A088E2A7}"/>
              </a:ext>
            </a:extLst>
          </p:cNvPr>
          <p:cNvSpPr txBox="1"/>
          <p:nvPr/>
        </p:nvSpPr>
        <p:spPr>
          <a:xfrm>
            <a:off x="303400" y="76153"/>
            <a:ext cx="3154898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/>
              <a:t>タイピング指導用　キーボード　赤</a:t>
            </a:r>
          </a:p>
        </p:txBody>
      </p:sp>
    </p:spTree>
    <p:extLst>
      <p:ext uri="{BB962C8B-B14F-4D97-AF65-F5344CB8AC3E}">
        <p14:creationId xmlns:p14="http://schemas.microsoft.com/office/powerpoint/2010/main" val="2697093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1F1F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8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9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1F1F"/>
                                      </p:to>
                                    </p:animClr>
                                    <p:set>
                                      <p:cBhvr>
                                        <p:cTn id="20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5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26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0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9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2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1F1F"/>
                                      </p:to>
                                    </p:animClr>
                                    <p:set>
                                      <p:cBhvr>
                                        <p:cTn id="33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8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39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1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9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5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1F1F"/>
                                      </p:to>
                                    </p:animClr>
                                    <p:set>
                                      <p:cBhvr>
                                        <p:cTn id="46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7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1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52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3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"/>
                  </p:tgtEl>
                </p:cond>
              </p:nextCondLst>
            </p:seq>
            <p:seq concurrent="1" nextAc="seek">
              <p:cTn id="54" restart="whenNotActive" fill="hold" evtFilter="cancelBubble" nodeType="interactiveSeq">
                <p:stCondLst>
                  <p:cond evt="onClick" delay="0">
                    <p:tgtEl>
                      <p:spTgt spid="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" fill="hold">
                      <p:stCondLst>
                        <p:cond delay="0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8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1F1F"/>
                                      </p:to>
                                    </p:animClr>
                                    <p:set>
                                      <p:cBhvr>
                                        <p:cTn id="59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0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4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65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6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3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9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1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1F1F"/>
                                      </p:to>
                                    </p:animClr>
                                    <p:set>
                                      <p:cBhvr>
                                        <p:cTn id="72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3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7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78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9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4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9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4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1F1F"/>
                                      </p:to>
                                    </p:animClr>
                                    <p:set>
                                      <p:cBhvr>
                                        <p:cTn id="85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6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0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91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2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5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9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7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1F1F"/>
                                      </p:to>
                                    </p:animClr>
                                    <p:set>
                                      <p:cBhvr>
                                        <p:cTn id="98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9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3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104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5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6"/>
                  </p:tgtEl>
                </p:cond>
              </p:nextCondLst>
            </p:seq>
            <p:seq concurrent="1" nextAc="seek">
              <p:cTn id="106" restart="whenNotActive" fill="hold" evtFilter="cancelBubble" nodeType="interactiveSeq">
                <p:stCondLst>
                  <p:cond evt="onClick" delay="0">
                    <p:tgtEl>
                      <p:spTgt spid="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7" fill="hold">
                      <p:stCondLst>
                        <p:cond delay="0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0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1F1F"/>
                                      </p:to>
                                    </p:animClr>
                                    <p:set>
                                      <p:cBhvr>
                                        <p:cTn id="111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2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6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117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8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7"/>
                  </p:tgtEl>
                </p:cond>
              </p:nextCondLst>
            </p:seq>
            <p:seq concurrent="1" nextAc="seek">
              <p:cTn id="119" restart="whenNotActive" fill="hold" evtFilter="cancelBubble" nodeType="interactiveSeq">
                <p:stCondLst>
                  <p:cond evt="onClick" delay="0">
                    <p:tgtEl>
                      <p:spTgt spid="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0" fill="hold">
                      <p:stCondLst>
                        <p:cond delay="0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3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1F1F"/>
                                      </p:to>
                                    </p:animClr>
                                    <p:set>
                                      <p:cBhvr>
                                        <p:cTn id="124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5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9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130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1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8"/>
                  </p:tgtEl>
                </p:cond>
              </p:nextCondLst>
            </p:seq>
            <p:seq concurrent="1" nextAc="seek">
              <p:cTn id="132" restart="whenNotActive" fill="hold" evtFilter="cancelBubble" nodeType="interactiveSeq">
                <p:stCondLst>
                  <p:cond evt="onClick" delay="0">
                    <p:tgtEl>
                      <p:spTgt spid="9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3" fill="hold">
                      <p:stCondLst>
                        <p:cond delay="0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6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1F1F"/>
                                      </p:to>
                                    </p:animClr>
                                    <p:set>
                                      <p:cBhvr>
                                        <p:cTn id="137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8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2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143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4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9"/>
                  </p:tgtEl>
                </p:cond>
              </p:nextCondLst>
            </p:seq>
            <p:seq concurrent="1" nextAc="seek">
              <p:cTn id="145" restart="whenNotActive" fill="hold" evtFilter="cancelBubble" nodeType="interactiveSeq">
                <p:stCondLst>
                  <p:cond evt="onClick" delay="0">
                    <p:tgtEl>
                      <p:spTgt spid="10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6" fill="hold">
                      <p:stCondLst>
                        <p:cond delay="0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9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1F1F"/>
                                      </p:to>
                                    </p:animClr>
                                    <p:set>
                                      <p:cBhvr>
                                        <p:cTn id="150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1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5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156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7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0"/>
                  </p:tgtEl>
                </p:cond>
              </p:nextCondLst>
            </p:seq>
            <p:seq concurrent="1" nextAc="seek">
              <p:cTn id="158" restart="whenNotActive" fill="hold" evtFilter="cancelBubble" nodeType="interactiveSeq">
                <p:stCondLst>
                  <p:cond evt="onClick" delay="0">
                    <p:tgtEl>
                      <p:spTgt spid="10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9" fill="hold">
                      <p:stCondLst>
                        <p:cond delay="0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2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1F1F"/>
                                      </p:to>
                                    </p:animClr>
                                    <p:set>
                                      <p:cBhvr>
                                        <p:cTn id="163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4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8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169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0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1"/>
                  </p:tgtEl>
                </p:cond>
              </p:nextCondLst>
            </p:seq>
            <p:seq concurrent="1" nextAc="seek">
              <p:cTn id="171" restart="whenNotActive" fill="hold" evtFilter="cancelBubble" nodeType="interactiveSeq">
                <p:stCondLst>
                  <p:cond evt="onClick" delay="0">
                    <p:tgtEl>
                      <p:spTgt spid="10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2" fill="hold">
                      <p:stCondLst>
                        <p:cond delay="0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5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1F1F"/>
                                      </p:to>
                                    </p:animClr>
                                    <p:set>
                                      <p:cBhvr>
                                        <p:cTn id="176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7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1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182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3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"/>
                  </p:tgtEl>
                </p:cond>
              </p:nextCondLst>
            </p:seq>
            <p:seq concurrent="1" nextAc="seek">
              <p:cTn id="184" restart="whenNotActive" fill="hold" evtFilter="cancelBubble" nodeType="interactiveSeq">
                <p:stCondLst>
                  <p:cond evt="onClick" delay="0">
                    <p:tgtEl>
                      <p:spTgt spid="10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5" fill="hold">
                      <p:stCondLst>
                        <p:cond delay="0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8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1F1F"/>
                                      </p:to>
                                    </p:animClr>
                                    <p:set>
                                      <p:cBhvr>
                                        <p:cTn id="189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0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4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195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6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"/>
                  </p:tgtEl>
                </p:cond>
              </p:nextCondLst>
            </p:seq>
            <p:seq concurrent="1" nextAc="seek">
              <p:cTn id="197" restart="whenNotActive" fill="hold" evtFilter="cancelBubble" nodeType="interactiveSeq">
                <p:stCondLst>
                  <p:cond evt="onClick" delay="0">
                    <p:tgtEl>
                      <p:spTgt spid="10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8" fill="hold">
                      <p:stCondLst>
                        <p:cond delay="0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1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1F1F"/>
                                      </p:to>
                                    </p:animClr>
                                    <p:set>
                                      <p:cBhvr>
                                        <p:cTn id="202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3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>
                      <p:stCondLst>
                        <p:cond delay="indefinite"/>
                      </p:stCondLst>
                      <p:childTnLst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7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208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9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4"/>
                  </p:tgtEl>
                </p:cond>
              </p:nextCondLst>
            </p:seq>
            <p:seq concurrent="1" nextAc="seek">
              <p:cTn id="210" restart="whenNotActive" fill="hold" evtFilter="cancelBubble" nodeType="interactiveSeq">
                <p:stCondLst>
                  <p:cond evt="onClick" delay="0">
                    <p:tgtEl>
                      <p:spTgt spid="10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1" fill="hold">
                      <p:stCondLst>
                        <p:cond delay="0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14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1F1F"/>
                                      </p:to>
                                    </p:animClr>
                                    <p:set>
                                      <p:cBhvr>
                                        <p:cTn id="215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6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>
                      <p:stCondLst>
                        <p:cond delay="indefinite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20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221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2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5"/>
                  </p:tgtEl>
                </p:cond>
              </p:nextCondLst>
            </p:seq>
            <p:seq concurrent="1" nextAc="seek">
              <p:cTn id="223" restart="whenNotActive" fill="hold" evtFilter="cancelBubble" nodeType="interactiveSeq">
                <p:stCondLst>
                  <p:cond evt="onClick" delay="0">
                    <p:tgtEl>
                      <p:spTgt spid="10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4" fill="hold">
                      <p:stCondLst>
                        <p:cond delay="0"/>
                      </p:stCondLst>
                      <p:childTnLst>
                        <p:par>
                          <p:cTn id="225" fill="hold">
                            <p:stCondLst>
                              <p:cond delay="0"/>
                            </p:stCondLst>
                            <p:childTnLst>
                              <p:par>
                                <p:cTn id="22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27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1F1F"/>
                                      </p:to>
                                    </p:animClr>
                                    <p:set>
                                      <p:cBhvr>
                                        <p:cTn id="228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9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0" fill="hold">
                      <p:stCondLst>
                        <p:cond delay="indefinite"/>
                      </p:stCondLst>
                      <p:childTnLst>
                        <p:par>
                          <p:cTn id="231" fill="hold">
                            <p:stCondLst>
                              <p:cond delay="0"/>
                            </p:stCondLst>
                            <p:childTnLst>
                              <p:par>
                                <p:cTn id="232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33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234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5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6"/>
                  </p:tgtEl>
                </p:cond>
              </p:nextCondLst>
            </p:seq>
            <p:seq concurrent="1" nextAc="seek">
              <p:cTn id="236" restart="whenNotActive" fill="hold" evtFilter="cancelBubble" nodeType="interactiveSeq">
                <p:stCondLst>
                  <p:cond evt="onClick" delay="0">
                    <p:tgtEl>
                      <p:spTgt spid="10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7" fill="hold">
                      <p:stCondLst>
                        <p:cond delay="0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40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1F1F"/>
                                      </p:to>
                                    </p:animClr>
                                    <p:set>
                                      <p:cBhvr>
                                        <p:cTn id="241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2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>
                      <p:stCondLst>
                        <p:cond delay="indefinite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46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247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8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7"/>
                  </p:tgtEl>
                </p:cond>
              </p:nextCondLst>
            </p:seq>
            <p:seq concurrent="1" nextAc="seek">
              <p:cTn id="249" restart="whenNotActive" fill="hold" evtFilter="cancelBubble" nodeType="interactiveSeq">
                <p:stCondLst>
                  <p:cond evt="onClick" delay="0">
                    <p:tgtEl>
                      <p:spTgt spid="10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0" fill="hold">
                      <p:stCondLst>
                        <p:cond delay="0"/>
                      </p:stCondLst>
                      <p:childTnLst>
                        <p:par>
                          <p:cTn id="251" fill="hold">
                            <p:stCondLst>
                              <p:cond delay="0"/>
                            </p:stCondLst>
                            <p:childTnLst>
                              <p:par>
                                <p:cTn id="25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53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1F1F"/>
                                      </p:to>
                                    </p:animClr>
                                    <p:set>
                                      <p:cBhvr>
                                        <p:cTn id="254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5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6" fill="hold">
                      <p:stCondLst>
                        <p:cond delay="indefinite"/>
                      </p:stCondLst>
                      <p:childTnLst>
                        <p:par>
                          <p:cTn id="257" fill="hold">
                            <p:stCondLst>
                              <p:cond delay="0"/>
                            </p:stCondLst>
                            <p:childTnLst>
                              <p:par>
                                <p:cTn id="258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59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260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1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8"/>
                  </p:tgtEl>
                </p:cond>
              </p:nextCondLst>
            </p:seq>
            <p:seq concurrent="1" nextAc="seek">
              <p:cTn id="262" restart="whenNotActive" fill="hold" evtFilter="cancelBubble" nodeType="interactiveSeq">
                <p:stCondLst>
                  <p:cond evt="onClick" delay="0">
                    <p:tgtEl>
                      <p:spTgt spid="10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3" fill="hold">
                      <p:stCondLst>
                        <p:cond delay="0"/>
                      </p:stCondLst>
                      <p:childTnLst>
                        <p:par>
                          <p:cTn id="264" fill="hold">
                            <p:stCondLst>
                              <p:cond delay="0"/>
                            </p:stCondLst>
                            <p:childTnLst>
                              <p:par>
                                <p:cTn id="26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66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1F1F"/>
                                      </p:to>
                                    </p:animClr>
                                    <p:set>
                                      <p:cBhvr>
                                        <p:cTn id="267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8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9" fill="hold">
                      <p:stCondLst>
                        <p:cond delay="indefinite"/>
                      </p:stCondLst>
                      <p:childTnLst>
                        <p:par>
                          <p:cTn id="270" fill="hold">
                            <p:stCondLst>
                              <p:cond delay="0"/>
                            </p:stCondLst>
                            <p:childTnLst>
                              <p:par>
                                <p:cTn id="271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2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273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4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9"/>
                  </p:tgtEl>
                </p:cond>
              </p:nextCondLst>
            </p:seq>
            <p:seq concurrent="1" nextAc="seek">
              <p:cTn id="275" restart="whenNotActive" fill="hold" evtFilter="cancelBubble" nodeType="interactiveSeq">
                <p:stCondLst>
                  <p:cond evt="onClick" delay="0">
                    <p:tgtEl>
                      <p:spTgt spid="1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6" fill="hold">
                      <p:stCondLst>
                        <p:cond delay="0"/>
                      </p:stCondLst>
                      <p:childTnLst>
                        <p:par>
                          <p:cTn id="277" fill="hold">
                            <p:stCondLst>
                              <p:cond delay="0"/>
                            </p:stCondLst>
                            <p:childTnLst>
                              <p:par>
                                <p:cTn id="27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9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1F1F"/>
                                      </p:to>
                                    </p:animClr>
                                    <p:set>
                                      <p:cBhvr>
                                        <p:cTn id="280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1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2" fill="hold">
                      <p:stCondLst>
                        <p:cond delay="indefinite"/>
                      </p:stCondLst>
                      <p:childTnLst>
                        <p:par>
                          <p:cTn id="283" fill="hold">
                            <p:stCondLst>
                              <p:cond delay="0"/>
                            </p:stCondLst>
                            <p:childTnLst>
                              <p:par>
                                <p:cTn id="284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85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286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7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0"/>
                  </p:tgtEl>
                </p:cond>
              </p:nextCondLst>
            </p:seq>
            <p:seq concurrent="1" nextAc="seek">
              <p:cTn id="288" restart="whenNotActive" fill="hold" evtFilter="cancelBubble" nodeType="interactiveSeq">
                <p:stCondLst>
                  <p:cond evt="onClick" delay="0">
                    <p:tgtEl>
                      <p:spTgt spid="1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9" fill="hold">
                      <p:stCondLst>
                        <p:cond delay="0"/>
                      </p:stCondLst>
                      <p:childTnLst>
                        <p:par>
                          <p:cTn id="290" fill="hold">
                            <p:stCondLst>
                              <p:cond delay="0"/>
                            </p:stCondLst>
                            <p:childTnLst>
                              <p:par>
                                <p:cTn id="29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92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1F1F"/>
                                      </p:to>
                                    </p:animClr>
                                    <p:set>
                                      <p:cBhvr>
                                        <p:cTn id="293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4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5" fill="hold">
                      <p:stCondLst>
                        <p:cond delay="indefinite"/>
                      </p:stCondLst>
                      <p:childTnLst>
                        <p:par>
                          <p:cTn id="296" fill="hold">
                            <p:stCondLst>
                              <p:cond delay="0"/>
                            </p:stCondLst>
                            <p:childTnLst>
                              <p:par>
                                <p:cTn id="297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98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299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0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1"/>
                  </p:tgtEl>
                </p:cond>
              </p:nextCondLst>
            </p:seq>
            <p:seq concurrent="1" nextAc="seek">
              <p:cTn id="301" restart="whenNotActive" fill="hold" evtFilter="cancelBubble" nodeType="interactiveSeq">
                <p:stCondLst>
                  <p:cond evt="onClick" delay="0">
                    <p:tgtEl>
                      <p:spTgt spid="1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2" fill="hold">
                      <p:stCondLst>
                        <p:cond delay="0"/>
                      </p:stCondLst>
                      <p:childTnLst>
                        <p:par>
                          <p:cTn id="303" fill="hold">
                            <p:stCondLst>
                              <p:cond delay="0"/>
                            </p:stCondLst>
                            <p:childTnLst>
                              <p:par>
                                <p:cTn id="30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05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1F1F"/>
                                      </p:to>
                                    </p:animClr>
                                    <p:set>
                                      <p:cBhvr>
                                        <p:cTn id="306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7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8" fill="hold">
                      <p:stCondLst>
                        <p:cond delay="indefinite"/>
                      </p:stCondLst>
                      <p:childTnLst>
                        <p:par>
                          <p:cTn id="309" fill="hold">
                            <p:stCondLst>
                              <p:cond delay="0"/>
                            </p:stCondLst>
                            <p:childTnLst>
                              <p:par>
                                <p:cTn id="310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11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312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3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2"/>
                  </p:tgtEl>
                </p:cond>
              </p:nextCondLst>
            </p:seq>
            <p:seq concurrent="1" nextAc="seek">
              <p:cTn id="314" restart="whenNotActive" fill="hold" evtFilter="cancelBubble" nodeType="interactiveSeq">
                <p:stCondLst>
                  <p:cond evt="onClick" delay="0">
                    <p:tgtEl>
                      <p:spTgt spid="1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5" fill="hold">
                      <p:stCondLst>
                        <p:cond delay="0"/>
                      </p:stCondLst>
                      <p:childTnLst>
                        <p:par>
                          <p:cTn id="316" fill="hold">
                            <p:stCondLst>
                              <p:cond delay="0"/>
                            </p:stCondLst>
                            <p:childTnLst>
                              <p:par>
                                <p:cTn id="31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18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1F1F"/>
                                      </p:to>
                                    </p:animClr>
                                    <p:set>
                                      <p:cBhvr>
                                        <p:cTn id="319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0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1" fill="hold">
                      <p:stCondLst>
                        <p:cond delay="indefinite"/>
                      </p:stCondLst>
                      <p:childTnLst>
                        <p:par>
                          <p:cTn id="322" fill="hold">
                            <p:stCondLst>
                              <p:cond delay="0"/>
                            </p:stCondLst>
                            <p:childTnLst>
                              <p:par>
                                <p:cTn id="323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24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325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6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3"/>
                  </p:tgtEl>
                </p:cond>
              </p:nextCondLst>
            </p:seq>
            <p:seq concurrent="1" nextAc="seek">
              <p:cTn id="327" restart="whenNotActive" fill="hold" evtFilter="cancelBubble" nodeType="interactiveSeq">
                <p:stCondLst>
                  <p:cond evt="onClick" delay="0">
                    <p:tgtEl>
                      <p:spTgt spid="1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8" fill="hold">
                      <p:stCondLst>
                        <p:cond delay="0"/>
                      </p:stCondLst>
                      <p:childTnLst>
                        <p:par>
                          <p:cTn id="329" fill="hold">
                            <p:stCondLst>
                              <p:cond delay="0"/>
                            </p:stCondLst>
                            <p:childTnLst>
                              <p:par>
                                <p:cTn id="33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31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1F1F"/>
                                      </p:to>
                                    </p:animClr>
                                    <p:set>
                                      <p:cBhvr>
                                        <p:cTn id="332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3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4" fill="hold">
                      <p:stCondLst>
                        <p:cond delay="indefinite"/>
                      </p:stCondLst>
                      <p:childTnLst>
                        <p:par>
                          <p:cTn id="335" fill="hold">
                            <p:stCondLst>
                              <p:cond delay="0"/>
                            </p:stCondLst>
                            <p:childTnLst>
                              <p:par>
                                <p:cTn id="336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37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338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9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4"/>
                  </p:tgtEl>
                </p:cond>
              </p:nextCondLst>
            </p:seq>
            <p:seq concurrent="1" nextAc="seek">
              <p:cTn id="340" restart="whenNotActive" fill="hold" evtFilter="cancelBubble" nodeType="interactiveSeq">
                <p:stCondLst>
                  <p:cond evt="onClick" delay="0">
                    <p:tgtEl>
                      <p:spTgt spid="1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1" fill="hold">
                      <p:stCondLst>
                        <p:cond delay="0"/>
                      </p:stCondLst>
                      <p:childTnLst>
                        <p:par>
                          <p:cTn id="342" fill="hold">
                            <p:stCondLst>
                              <p:cond delay="0"/>
                            </p:stCondLst>
                            <p:childTnLst>
                              <p:par>
                                <p:cTn id="34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44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1F1F"/>
                                      </p:to>
                                    </p:animClr>
                                    <p:set>
                                      <p:cBhvr>
                                        <p:cTn id="345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6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7" fill="hold">
                      <p:stCondLst>
                        <p:cond delay="indefinite"/>
                      </p:stCondLst>
                      <p:childTnLst>
                        <p:par>
                          <p:cTn id="348" fill="hold">
                            <p:stCondLst>
                              <p:cond delay="0"/>
                            </p:stCondLst>
                            <p:childTnLst>
                              <p:par>
                                <p:cTn id="349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50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351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2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5"/>
                  </p:tgtEl>
                </p:cond>
              </p:nextCondLst>
            </p:seq>
            <p:seq concurrent="1" nextAc="seek">
              <p:cTn id="353" restart="whenNotActive" fill="hold" evtFilter="cancelBubble" nodeType="interactiveSeq">
                <p:stCondLst>
                  <p:cond evt="onClick" delay="0">
                    <p:tgtEl>
                      <p:spTgt spid="1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4" fill="hold">
                      <p:stCondLst>
                        <p:cond delay="0"/>
                      </p:stCondLst>
                      <p:childTnLst>
                        <p:par>
                          <p:cTn id="355" fill="hold">
                            <p:stCondLst>
                              <p:cond delay="0"/>
                            </p:stCondLst>
                            <p:childTnLst>
                              <p:par>
                                <p:cTn id="35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57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1F1F"/>
                                      </p:to>
                                    </p:animClr>
                                    <p:set>
                                      <p:cBhvr>
                                        <p:cTn id="358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9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0" fill="hold">
                      <p:stCondLst>
                        <p:cond delay="indefinite"/>
                      </p:stCondLst>
                      <p:childTnLst>
                        <p:par>
                          <p:cTn id="361" fill="hold">
                            <p:stCondLst>
                              <p:cond delay="0"/>
                            </p:stCondLst>
                            <p:childTnLst>
                              <p:par>
                                <p:cTn id="362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63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364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5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6"/>
                  </p:tgtEl>
                </p:cond>
              </p:nextCondLst>
            </p:seq>
            <p:seq concurrent="1" nextAc="seek">
              <p:cTn id="366" restart="whenNotActive" fill="hold" evtFilter="cancelBubble" nodeType="interactiveSeq">
                <p:stCondLst>
                  <p:cond evt="onClick" delay="0">
                    <p:tgtEl>
                      <p:spTgt spid="1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7" fill="hold">
                      <p:stCondLst>
                        <p:cond delay="0"/>
                      </p:stCondLst>
                      <p:childTnLst>
                        <p:par>
                          <p:cTn id="368" fill="hold">
                            <p:stCondLst>
                              <p:cond delay="0"/>
                            </p:stCondLst>
                            <p:childTnLst>
                              <p:par>
                                <p:cTn id="36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70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1F1F"/>
                                      </p:to>
                                    </p:animClr>
                                    <p:set>
                                      <p:cBhvr>
                                        <p:cTn id="371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2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3" fill="hold">
                      <p:stCondLst>
                        <p:cond delay="indefinite"/>
                      </p:stCondLst>
                      <p:childTnLst>
                        <p:par>
                          <p:cTn id="374" fill="hold">
                            <p:stCondLst>
                              <p:cond delay="0"/>
                            </p:stCondLst>
                            <p:childTnLst>
                              <p:par>
                                <p:cTn id="375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76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377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8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7"/>
                  </p:tgtEl>
                </p:cond>
              </p:nextCondLst>
            </p:seq>
            <p:seq concurrent="1" nextAc="seek">
              <p:cTn id="379" restart="whenNotActive" fill="hold" evtFilter="cancelBubble" nodeType="interactiveSeq">
                <p:stCondLst>
                  <p:cond evt="onClick" delay="0">
                    <p:tgtEl>
                      <p:spTgt spid="1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0" fill="hold">
                      <p:stCondLst>
                        <p:cond delay="0"/>
                      </p:stCondLst>
                      <p:childTnLst>
                        <p:par>
                          <p:cTn id="381" fill="hold">
                            <p:stCondLst>
                              <p:cond delay="0"/>
                            </p:stCondLst>
                            <p:childTnLst>
                              <p:par>
                                <p:cTn id="38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83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1F1F"/>
                                      </p:to>
                                    </p:animClr>
                                    <p:set>
                                      <p:cBhvr>
                                        <p:cTn id="384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5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6" fill="hold">
                      <p:stCondLst>
                        <p:cond delay="indefinite"/>
                      </p:stCondLst>
                      <p:childTnLst>
                        <p:par>
                          <p:cTn id="387" fill="hold">
                            <p:stCondLst>
                              <p:cond delay="0"/>
                            </p:stCondLst>
                            <p:childTnLst>
                              <p:par>
                                <p:cTn id="388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89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390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91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8"/>
                  </p:tgtEl>
                </p:cond>
              </p:nextCondLst>
            </p:seq>
            <p:seq concurrent="1" nextAc="seek">
              <p:cTn id="392" restart="whenNotActive" fill="hold" evtFilter="cancelBubble" nodeType="interactiveSeq">
                <p:stCondLst>
                  <p:cond evt="onClick" delay="0">
                    <p:tgtEl>
                      <p:spTgt spid="1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3" fill="hold">
                      <p:stCondLst>
                        <p:cond delay="0"/>
                      </p:stCondLst>
                      <p:childTnLst>
                        <p:par>
                          <p:cTn id="394" fill="hold">
                            <p:stCondLst>
                              <p:cond delay="0"/>
                            </p:stCondLst>
                            <p:childTnLst>
                              <p:par>
                                <p:cTn id="39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96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1F1F"/>
                                      </p:to>
                                    </p:animClr>
                                    <p:set>
                                      <p:cBhvr>
                                        <p:cTn id="397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98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9" fill="hold">
                      <p:stCondLst>
                        <p:cond delay="indefinite"/>
                      </p:stCondLst>
                      <p:childTnLst>
                        <p:par>
                          <p:cTn id="400" fill="hold">
                            <p:stCondLst>
                              <p:cond delay="0"/>
                            </p:stCondLst>
                            <p:childTnLst>
                              <p:par>
                                <p:cTn id="401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02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403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4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9"/>
                  </p:tgtEl>
                </p:cond>
              </p:nextCondLst>
            </p:seq>
            <p:seq concurrent="1" nextAc="seek">
              <p:cTn id="405" restart="whenNotActive" fill="hold" evtFilter="cancelBubble" nodeType="interactiveSeq">
                <p:stCondLst>
                  <p:cond evt="onClick" delay="0">
                    <p:tgtEl>
                      <p:spTgt spid="1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6" fill="hold">
                      <p:stCondLst>
                        <p:cond delay="0"/>
                      </p:stCondLst>
                      <p:childTnLst>
                        <p:par>
                          <p:cTn id="407" fill="hold">
                            <p:stCondLst>
                              <p:cond delay="0"/>
                            </p:stCondLst>
                            <p:childTnLst>
                              <p:par>
                                <p:cTn id="40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09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1F1F"/>
                                      </p:to>
                                    </p:animClr>
                                    <p:set>
                                      <p:cBhvr>
                                        <p:cTn id="410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1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2" fill="hold">
                      <p:stCondLst>
                        <p:cond delay="indefinite"/>
                      </p:stCondLst>
                      <p:childTnLst>
                        <p:par>
                          <p:cTn id="413" fill="hold">
                            <p:stCondLst>
                              <p:cond delay="0"/>
                            </p:stCondLst>
                            <p:childTnLst>
                              <p:par>
                                <p:cTn id="414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15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416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7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0"/>
                  </p:tgtEl>
                </p:cond>
              </p:nextCondLst>
            </p:seq>
            <p:seq concurrent="1" nextAc="seek">
              <p:cTn id="418" restart="whenNotActive" fill="hold" evtFilter="cancelBubble" nodeType="interactiveSeq">
                <p:stCondLst>
                  <p:cond evt="onClick" delay="0">
                    <p:tgtEl>
                      <p:spTgt spid="1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9" fill="hold">
                      <p:stCondLst>
                        <p:cond delay="0"/>
                      </p:stCondLst>
                      <p:childTnLst>
                        <p:par>
                          <p:cTn id="420" fill="hold">
                            <p:stCondLst>
                              <p:cond delay="0"/>
                            </p:stCondLst>
                            <p:childTnLst>
                              <p:par>
                                <p:cTn id="42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22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1F1F"/>
                                      </p:to>
                                    </p:animClr>
                                    <p:set>
                                      <p:cBhvr>
                                        <p:cTn id="423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4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5" fill="hold">
                      <p:stCondLst>
                        <p:cond delay="indefinite"/>
                      </p:stCondLst>
                      <p:childTnLst>
                        <p:par>
                          <p:cTn id="426" fill="hold">
                            <p:stCondLst>
                              <p:cond delay="0"/>
                            </p:stCondLst>
                            <p:childTnLst>
                              <p:par>
                                <p:cTn id="427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28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429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0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1"/>
                  </p:tgtEl>
                </p:cond>
              </p:nextCondLst>
            </p:seq>
            <p:seq concurrent="1" nextAc="seek">
              <p:cTn id="431" restart="whenNotActive" fill="hold" evtFilter="cancelBubble" nodeType="interactiveSeq">
                <p:stCondLst>
                  <p:cond evt="onClick" delay="0">
                    <p:tgtEl>
                      <p:spTgt spid="1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2" fill="hold">
                      <p:stCondLst>
                        <p:cond delay="0"/>
                      </p:stCondLst>
                      <p:childTnLst>
                        <p:par>
                          <p:cTn id="433" fill="hold">
                            <p:stCondLst>
                              <p:cond delay="0"/>
                            </p:stCondLst>
                            <p:childTnLst>
                              <p:par>
                                <p:cTn id="43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35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1F1F"/>
                                      </p:to>
                                    </p:animClr>
                                    <p:set>
                                      <p:cBhvr>
                                        <p:cTn id="436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7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8" fill="hold">
                      <p:stCondLst>
                        <p:cond delay="indefinite"/>
                      </p:stCondLst>
                      <p:childTnLst>
                        <p:par>
                          <p:cTn id="439" fill="hold">
                            <p:stCondLst>
                              <p:cond delay="0"/>
                            </p:stCondLst>
                            <p:childTnLst>
                              <p:par>
                                <p:cTn id="440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41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442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3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2"/>
                  </p:tgtEl>
                </p:cond>
              </p:nextCondLst>
            </p:seq>
            <p:seq concurrent="1" nextAc="seek">
              <p:cTn id="444" restart="whenNotActive" fill="hold" evtFilter="cancelBubble" nodeType="interactiveSeq">
                <p:stCondLst>
                  <p:cond evt="onClick" delay="0">
                    <p:tgtEl>
                      <p:spTgt spid="1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5" fill="hold">
                      <p:stCondLst>
                        <p:cond delay="0"/>
                      </p:stCondLst>
                      <p:childTnLst>
                        <p:par>
                          <p:cTn id="446" fill="hold">
                            <p:stCondLst>
                              <p:cond delay="0"/>
                            </p:stCondLst>
                            <p:childTnLst>
                              <p:par>
                                <p:cTn id="44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48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1F1F"/>
                                      </p:to>
                                    </p:animClr>
                                    <p:set>
                                      <p:cBhvr>
                                        <p:cTn id="449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50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1" fill="hold">
                      <p:stCondLst>
                        <p:cond delay="indefinite"/>
                      </p:stCondLst>
                      <p:childTnLst>
                        <p:par>
                          <p:cTn id="452" fill="hold">
                            <p:stCondLst>
                              <p:cond delay="0"/>
                            </p:stCondLst>
                            <p:childTnLst>
                              <p:par>
                                <p:cTn id="453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54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455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56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3"/>
                  </p:tgtEl>
                </p:cond>
              </p:nextCondLst>
            </p:seq>
            <p:seq concurrent="1" nextAc="seek">
              <p:cTn id="457" restart="whenNotActive" fill="hold" evtFilter="cancelBubble" nodeType="interactiveSeq">
                <p:stCondLst>
                  <p:cond evt="onClick" delay="0">
                    <p:tgtEl>
                      <p:spTgt spid="1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8" fill="hold">
                      <p:stCondLst>
                        <p:cond delay="0"/>
                      </p:stCondLst>
                      <p:childTnLst>
                        <p:par>
                          <p:cTn id="459" fill="hold">
                            <p:stCondLst>
                              <p:cond delay="0"/>
                            </p:stCondLst>
                            <p:childTnLst>
                              <p:par>
                                <p:cTn id="46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61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1F1F"/>
                                      </p:to>
                                    </p:animClr>
                                    <p:set>
                                      <p:cBhvr>
                                        <p:cTn id="462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63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4" fill="hold">
                      <p:stCondLst>
                        <p:cond delay="indefinite"/>
                      </p:stCondLst>
                      <p:childTnLst>
                        <p:par>
                          <p:cTn id="465" fill="hold">
                            <p:stCondLst>
                              <p:cond delay="0"/>
                            </p:stCondLst>
                            <p:childTnLst>
                              <p:par>
                                <p:cTn id="466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67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468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69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4"/>
                  </p:tgtEl>
                </p:cond>
              </p:nextCondLst>
            </p:seq>
            <p:seq concurrent="1" nextAc="seek">
              <p:cTn id="470" restart="whenNotActive" fill="hold" evtFilter="cancelBubble" nodeType="interactiveSeq">
                <p:stCondLst>
                  <p:cond evt="onClick" delay="0">
                    <p:tgtEl>
                      <p:spTgt spid="1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1" fill="hold">
                      <p:stCondLst>
                        <p:cond delay="0"/>
                      </p:stCondLst>
                      <p:childTnLst>
                        <p:par>
                          <p:cTn id="472" fill="hold">
                            <p:stCondLst>
                              <p:cond delay="0"/>
                            </p:stCondLst>
                            <p:childTnLst>
                              <p:par>
                                <p:cTn id="47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74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1F1F"/>
                                      </p:to>
                                    </p:animClr>
                                    <p:set>
                                      <p:cBhvr>
                                        <p:cTn id="475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76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7" fill="hold">
                      <p:stCondLst>
                        <p:cond delay="indefinite"/>
                      </p:stCondLst>
                      <p:childTnLst>
                        <p:par>
                          <p:cTn id="478" fill="hold">
                            <p:stCondLst>
                              <p:cond delay="0"/>
                            </p:stCondLst>
                            <p:childTnLst>
                              <p:par>
                                <p:cTn id="479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80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481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82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5"/>
                  </p:tgtEl>
                </p:cond>
              </p:nextCondLst>
            </p:seq>
            <p:seq concurrent="1" nextAc="seek">
              <p:cTn id="483" restart="whenNotActive" fill="hold" evtFilter="cancelBubble" nodeType="interactiveSeq">
                <p:stCondLst>
                  <p:cond evt="onClick" delay="0">
                    <p:tgtEl>
                      <p:spTgt spid="1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4" fill="hold">
                      <p:stCondLst>
                        <p:cond delay="0"/>
                      </p:stCondLst>
                      <p:childTnLst>
                        <p:par>
                          <p:cTn id="485" fill="hold">
                            <p:stCondLst>
                              <p:cond delay="0"/>
                            </p:stCondLst>
                            <p:childTnLst>
                              <p:par>
                                <p:cTn id="48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87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1F1F"/>
                                      </p:to>
                                    </p:animClr>
                                    <p:set>
                                      <p:cBhvr>
                                        <p:cTn id="488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89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0" fill="hold">
                      <p:stCondLst>
                        <p:cond delay="indefinite"/>
                      </p:stCondLst>
                      <p:childTnLst>
                        <p:par>
                          <p:cTn id="491" fill="hold">
                            <p:stCondLst>
                              <p:cond delay="0"/>
                            </p:stCondLst>
                            <p:childTnLst>
                              <p:par>
                                <p:cTn id="492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93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494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95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6"/>
                  </p:tgtEl>
                </p:cond>
              </p:nextCondLst>
            </p:seq>
            <p:seq concurrent="1" nextAc="seek">
              <p:cTn id="496" restart="whenNotActive" fill="hold" evtFilter="cancelBubble" nodeType="interactiveSeq">
                <p:stCondLst>
                  <p:cond evt="onClick" delay="0">
                    <p:tgtEl>
                      <p:spTgt spid="1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7" fill="hold">
                      <p:stCondLst>
                        <p:cond delay="0"/>
                      </p:stCondLst>
                      <p:childTnLst>
                        <p:par>
                          <p:cTn id="498" fill="hold">
                            <p:stCondLst>
                              <p:cond delay="0"/>
                            </p:stCondLst>
                            <p:childTnLst>
                              <p:par>
                                <p:cTn id="49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00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1F1F"/>
                                      </p:to>
                                    </p:animClr>
                                    <p:set>
                                      <p:cBhvr>
                                        <p:cTn id="501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2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3" fill="hold">
                      <p:stCondLst>
                        <p:cond delay="indefinite"/>
                      </p:stCondLst>
                      <p:childTnLst>
                        <p:par>
                          <p:cTn id="504" fill="hold">
                            <p:stCondLst>
                              <p:cond delay="0"/>
                            </p:stCondLst>
                            <p:childTnLst>
                              <p:par>
                                <p:cTn id="505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06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507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8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7"/>
                  </p:tgtEl>
                </p:cond>
              </p:nextCondLst>
            </p:seq>
            <p:seq concurrent="1" nextAc="seek">
              <p:cTn id="509" restart="whenNotActive" fill="hold" evtFilter="cancelBubble" nodeType="interactiveSeq">
                <p:stCondLst>
                  <p:cond evt="onClick" delay="0">
                    <p:tgtEl>
                      <p:spTgt spid="1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0" fill="hold">
                      <p:stCondLst>
                        <p:cond delay="0"/>
                      </p:stCondLst>
                      <p:childTnLst>
                        <p:par>
                          <p:cTn id="511" fill="hold">
                            <p:stCondLst>
                              <p:cond delay="0"/>
                            </p:stCondLst>
                            <p:childTnLst>
                              <p:par>
                                <p:cTn id="5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13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1F1F"/>
                                      </p:to>
                                    </p:animClr>
                                    <p:set>
                                      <p:cBhvr>
                                        <p:cTn id="514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15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6" fill="hold">
                      <p:stCondLst>
                        <p:cond delay="indefinite"/>
                      </p:stCondLst>
                      <p:childTnLst>
                        <p:par>
                          <p:cTn id="517" fill="hold">
                            <p:stCondLst>
                              <p:cond delay="0"/>
                            </p:stCondLst>
                            <p:childTnLst>
                              <p:par>
                                <p:cTn id="518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19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520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21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8"/>
                  </p:tgtEl>
                </p:cond>
              </p:nextCondLst>
            </p:seq>
            <p:seq concurrent="1" nextAc="seek">
              <p:cTn id="522" restart="whenNotActive" fill="hold" evtFilter="cancelBubble" nodeType="interactiveSeq">
                <p:stCondLst>
                  <p:cond evt="onClick" delay="0">
                    <p:tgtEl>
                      <p:spTgt spid="1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3" fill="hold">
                      <p:stCondLst>
                        <p:cond delay="0"/>
                      </p:stCondLst>
                      <p:childTnLst>
                        <p:par>
                          <p:cTn id="524" fill="hold">
                            <p:stCondLst>
                              <p:cond delay="0"/>
                            </p:stCondLst>
                            <p:childTnLst>
                              <p:par>
                                <p:cTn id="52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26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1F1F"/>
                                      </p:to>
                                    </p:animClr>
                                    <p:set>
                                      <p:cBhvr>
                                        <p:cTn id="527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28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9" fill="hold">
                      <p:stCondLst>
                        <p:cond delay="indefinite"/>
                      </p:stCondLst>
                      <p:childTnLst>
                        <p:par>
                          <p:cTn id="530" fill="hold">
                            <p:stCondLst>
                              <p:cond delay="0"/>
                            </p:stCondLst>
                            <p:childTnLst>
                              <p:par>
                                <p:cTn id="531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32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533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34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9"/>
                  </p:tgtEl>
                </p:cond>
              </p:nextCondLst>
            </p:seq>
            <p:seq concurrent="1" nextAc="seek">
              <p:cTn id="535" restart="whenNotActive" fill="hold" evtFilter="cancelBubble" nodeType="interactiveSeq">
                <p:stCondLst>
                  <p:cond evt="onClick" delay="0">
                    <p:tgtEl>
                      <p:spTgt spid="1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6" fill="hold">
                      <p:stCondLst>
                        <p:cond delay="0"/>
                      </p:stCondLst>
                      <p:childTnLst>
                        <p:par>
                          <p:cTn id="537" fill="hold">
                            <p:stCondLst>
                              <p:cond delay="0"/>
                            </p:stCondLst>
                            <p:childTnLst>
                              <p:par>
                                <p:cTn id="53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39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1F1F"/>
                                      </p:to>
                                    </p:animClr>
                                    <p:set>
                                      <p:cBhvr>
                                        <p:cTn id="540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41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2" fill="hold">
                      <p:stCondLst>
                        <p:cond delay="indefinite"/>
                      </p:stCondLst>
                      <p:childTnLst>
                        <p:par>
                          <p:cTn id="543" fill="hold">
                            <p:stCondLst>
                              <p:cond delay="0"/>
                            </p:stCondLst>
                            <p:childTnLst>
                              <p:par>
                                <p:cTn id="544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45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546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47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0"/>
                  </p:tgtEl>
                </p:cond>
              </p:nextCondLst>
            </p:seq>
            <p:seq concurrent="1" nextAc="seek">
              <p:cTn id="548" restart="whenNotActive" fill="hold" evtFilter="cancelBubble" nodeType="interactiveSeq">
                <p:stCondLst>
                  <p:cond evt="onClick" delay="0">
                    <p:tgtEl>
                      <p:spTgt spid="1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9" fill="hold">
                      <p:stCondLst>
                        <p:cond delay="0"/>
                      </p:stCondLst>
                      <p:childTnLst>
                        <p:par>
                          <p:cTn id="550" fill="hold">
                            <p:stCondLst>
                              <p:cond delay="0"/>
                            </p:stCondLst>
                            <p:childTnLst>
                              <p:par>
                                <p:cTn id="55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52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1F1F"/>
                                      </p:to>
                                    </p:animClr>
                                    <p:set>
                                      <p:cBhvr>
                                        <p:cTn id="553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54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5" fill="hold">
                      <p:stCondLst>
                        <p:cond delay="indefinite"/>
                      </p:stCondLst>
                      <p:childTnLst>
                        <p:par>
                          <p:cTn id="556" fill="hold">
                            <p:stCondLst>
                              <p:cond delay="0"/>
                            </p:stCondLst>
                            <p:childTnLst>
                              <p:par>
                                <p:cTn id="557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58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559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60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1"/>
                  </p:tgtEl>
                </p:cond>
              </p:nextCondLst>
            </p:seq>
            <p:seq concurrent="1" nextAc="seek">
              <p:cTn id="561" restart="whenNotActive" fill="hold" evtFilter="cancelBubble" nodeType="interactiveSeq">
                <p:stCondLst>
                  <p:cond evt="onClick" delay="0">
                    <p:tgtEl>
                      <p:spTgt spid="1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2" fill="hold">
                      <p:stCondLst>
                        <p:cond delay="0"/>
                      </p:stCondLst>
                      <p:childTnLst>
                        <p:par>
                          <p:cTn id="563" fill="hold">
                            <p:stCondLst>
                              <p:cond delay="0"/>
                            </p:stCondLst>
                            <p:childTnLst>
                              <p:par>
                                <p:cTn id="56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65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1F1F"/>
                                      </p:to>
                                    </p:animClr>
                                    <p:set>
                                      <p:cBhvr>
                                        <p:cTn id="566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67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8" fill="hold">
                      <p:stCondLst>
                        <p:cond delay="indefinite"/>
                      </p:stCondLst>
                      <p:childTnLst>
                        <p:par>
                          <p:cTn id="569" fill="hold">
                            <p:stCondLst>
                              <p:cond delay="0"/>
                            </p:stCondLst>
                            <p:childTnLst>
                              <p:par>
                                <p:cTn id="570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71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572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73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2"/>
                  </p:tgtEl>
                </p:cond>
              </p:nextCondLst>
            </p:seq>
            <p:seq concurrent="1" nextAc="seek">
              <p:cTn id="574" restart="whenNotActive" fill="hold" evtFilter="cancelBubble" nodeType="interactiveSeq">
                <p:stCondLst>
                  <p:cond evt="onClick" delay="0">
                    <p:tgtEl>
                      <p:spTgt spid="1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5" fill="hold">
                      <p:stCondLst>
                        <p:cond delay="0"/>
                      </p:stCondLst>
                      <p:childTnLst>
                        <p:par>
                          <p:cTn id="576" fill="hold">
                            <p:stCondLst>
                              <p:cond delay="0"/>
                            </p:stCondLst>
                            <p:childTnLst>
                              <p:par>
                                <p:cTn id="57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78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1F1F"/>
                                      </p:to>
                                    </p:animClr>
                                    <p:set>
                                      <p:cBhvr>
                                        <p:cTn id="579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80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1" fill="hold">
                      <p:stCondLst>
                        <p:cond delay="indefinite"/>
                      </p:stCondLst>
                      <p:childTnLst>
                        <p:par>
                          <p:cTn id="582" fill="hold">
                            <p:stCondLst>
                              <p:cond delay="0"/>
                            </p:stCondLst>
                            <p:childTnLst>
                              <p:par>
                                <p:cTn id="583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84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585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86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3"/>
                  </p:tgtEl>
                </p:cond>
              </p:nextCondLst>
            </p:seq>
            <p:seq concurrent="1" nextAc="seek">
              <p:cTn id="587" restart="whenNotActive" fill="hold" evtFilter="cancelBubble" nodeType="interactiveSeq">
                <p:stCondLst>
                  <p:cond evt="onClick" delay="0">
                    <p:tgtEl>
                      <p:spTgt spid="1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8" fill="hold">
                      <p:stCondLst>
                        <p:cond delay="0"/>
                      </p:stCondLst>
                      <p:childTnLst>
                        <p:par>
                          <p:cTn id="589" fill="hold">
                            <p:stCondLst>
                              <p:cond delay="0"/>
                            </p:stCondLst>
                            <p:childTnLst>
                              <p:par>
                                <p:cTn id="59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91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1F1F"/>
                                      </p:to>
                                    </p:animClr>
                                    <p:set>
                                      <p:cBhvr>
                                        <p:cTn id="592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93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4" fill="hold">
                      <p:stCondLst>
                        <p:cond delay="indefinite"/>
                      </p:stCondLst>
                      <p:childTnLst>
                        <p:par>
                          <p:cTn id="595" fill="hold">
                            <p:stCondLst>
                              <p:cond delay="0"/>
                            </p:stCondLst>
                            <p:childTnLst>
                              <p:par>
                                <p:cTn id="596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97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598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99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4"/>
                  </p:tgtEl>
                </p:cond>
              </p:nextCondLst>
            </p:seq>
            <p:seq concurrent="1" nextAc="seek">
              <p:cTn id="600" restart="whenNotActive" fill="hold" evtFilter="cancelBubble" nodeType="interactiveSeq">
                <p:stCondLst>
                  <p:cond evt="onClick" delay="0">
                    <p:tgtEl>
                      <p:spTgt spid="1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1" fill="hold">
                      <p:stCondLst>
                        <p:cond delay="0"/>
                      </p:stCondLst>
                      <p:childTnLst>
                        <p:par>
                          <p:cTn id="602" fill="hold">
                            <p:stCondLst>
                              <p:cond delay="0"/>
                            </p:stCondLst>
                            <p:childTnLst>
                              <p:par>
                                <p:cTn id="60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04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1F1F"/>
                                      </p:to>
                                    </p:animClr>
                                    <p:set>
                                      <p:cBhvr>
                                        <p:cTn id="605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06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7" fill="hold">
                      <p:stCondLst>
                        <p:cond delay="indefinite"/>
                      </p:stCondLst>
                      <p:childTnLst>
                        <p:par>
                          <p:cTn id="608" fill="hold">
                            <p:stCondLst>
                              <p:cond delay="0"/>
                            </p:stCondLst>
                            <p:childTnLst>
                              <p:par>
                                <p:cTn id="609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10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611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12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5"/>
                  </p:tgtEl>
                </p:cond>
              </p:nextCondLst>
            </p:seq>
            <p:seq concurrent="1" nextAc="seek">
              <p:cTn id="613" restart="whenNotActive" fill="hold" evtFilter="cancelBubble" nodeType="interactiveSeq">
                <p:stCondLst>
                  <p:cond evt="onClick" delay="0">
                    <p:tgtEl>
                      <p:spTgt spid="1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4" fill="hold">
                      <p:stCondLst>
                        <p:cond delay="0"/>
                      </p:stCondLst>
                      <p:childTnLst>
                        <p:par>
                          <p:cTn id="615" fill="hold">
                            <p:stCondLst>
                              <p:cond delay="0"/>
                            </p:stCondLst>
                            <p:childTnLst>
                              <p:par>
                                <p:cTn id="61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17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1F1F"/>
                                      </p:to>
                                    </p:animClr>
                                    <p:set>
                                      <p:cBhvr>
                                        <p:cTn id="618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19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0" fill="hold">
                      <p:stCondLst>
                        <p:cond delay="indefinite"/>
                      </p:stCondLst>
                      <p:childTnLst>
                        <p:par>
                          <p:cTn id="621" fill="hold">
                            <p:stCondLst>
                              <p:cond delay="0"/>
                            </p:stCondLst>
                            <p:childTnLst>
                              <p:par>
                                <p:cTn id="622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23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624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25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6"/>
                  </p:tgtEl>
                </p:cond>
              </p:nextCondLst>
            </p:seq>
            <p:seq concurrent="1" nextAc="seek">
              <p:cTn id="626" restart="whenNotActive" fill="hold" evtFilter="cancelBubble" nodeType="interactiveSeq">
                <p:stCondLst>
                  <p:cond evt="onClick" delay="0">
                    <p:tgtEl>
                      <p:spTgt spid="1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27" fill="hold">
                      <p:stCondLst>
                        <p:cond delay="0"/>
                      </p:stCondLst>
                      <p:childTnLst>
                        <p:par>
                          <p:cTn id="628" fill="hold">
                            <p:stCondLst>
                              <p:cond delay="0"/>
                            </p:stCondLst>
                            <p:childTnLst>
                              <p:par>
                                <p:cTn id="62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30" dur="5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1F1F"/>
                                      </p:to>
                                    </p:animClr>
                                    <p:set>
                                      <p:cBhvr>
                                        <p:cTn id="631" dur="5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32" dur="5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3" fill="hold">
                      <p:stCondLst>
                        <p:cond delay="indefinite"/>
                      </p:stCondLst>
                      <p:childTnLst>
                        <p:par>
                          <p:cTn id="634" fill="hold">
                            <p:stCondLst>
                              <p:cond delay="0"/>
                            </p:stCondLst>
                            <p:childTnLst>
                              <p:par>
                                <p:cTn id="635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36" dur="5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637" dur="5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38" dur="5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7"/>
                  </p:tgtEl>
                </p:cond>
              </p:nextCondLst>
            </p:seq>
            <p:seq concurrent="1" nextAc="seek">
              <p:cTn id="639" restart="whenNotActive" fill="hold" evtFilter="cancelBubble" nodeType="interactiveSeq">
                <p:stCondLst>
                  <p:cond evt="onClick" delay="0">
                    <p:tgtEl>
                      <p:spTgt spid="1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40" fill="hold">
                      <p:stCondLst>
                        <p:cond delay="0"/>
                      </p:stCondLst>
                      <p:childTnLst>
                        <p:par>
                          <p:cTn id="641" fill="hold">
                            <p:stCondLst>
                              <p:cond delay="0"/>
                            </p:stCondLst>
                            <p:childTnLst>
                              <p:par>
                                <p:cTn id="64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43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1F1F"/>
                                      </p:to>
                                    </p:animClr>
                                    <p:set>
                                      <p:cBhvr>
                                        <p:cTn id="644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45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6" fill="hold">
                      <p:stCondLst>
                        <p:cond delay="indefinite"/>
                      </p:stCondLst>
                      <p:childTnLst>
                        <p:par>
                          <p:cTn id="647" fill="hold">
                            <p:stCondLst>
                              <p:cond delay="0"/>
                            </p:stCondLst>
                            <p:childTnLst>
                              <p:par>
                                <p:cTn id="648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49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650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51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8"/>
                  </p:tgtEl>
                </p:cond>
              </p:nextCondLst>
            </p:seq>
            <p:seq concurrent="1" nextAc="seek">
              <p:cTn id="652" restart="whenNotActive" fill="hold" evtFilter="cancelBubble" nodeType="interactiveSeq">
                <p:stCondLst>
                  <p:cond evt="onClick" delay="0">
                    <p:tgtEl>
                      <p:spTgt spid="1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53" fill="hold">
                      <p:stCondLst>
                        <p:cond delay="0"/>
                      </p:stCondLst>
                      <p:childTnLst>
                        <p:par>
                          <p:cTn id="654" fill="hold">
                            <p:stCondLst>
                              <p:cond delay="0"/>
                            </p:stCondLst>
                            <p:childTnLst>
                              <p:par>
                                <p:cTn id="65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56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1F1F"/>
                                      </p:to>
                                    </p:animClr>
                                    <p:set>
                                      <p:cBhvr>
                                        <p:cTn id="657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58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9" fill="hold">
                      <p:stCondLst>
                        <p:cond delay="indefinite"/>
                      </p:stCondLst>
                      <p:childTnLst>
                        <p:par>
                          <p:cTn id="660" fill="hold">
                            <p:stCondLst>
                              <p:cond delay="0"/>
                            </p:stCondLst>
                            <p:childTnLst>
                              <p:par>
                                <p:cTn id="661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62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663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64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9"/>
                  </p:tgtEl>
                </p:cond>
              </p:nextCondLst>
            </p:seq>
            <p:seq concurrent="1" nextAc="seek">
              <p:cTn id="665" restart="whenNotActive" fill="hold" evtFilter="cancelBubble" nodeType="interactiveSeq">
                <p:stCondLst>
                  <p:cond evt="onClick" delay="0">
                    <p:tgtEl>
                      <p:spTgt spid="1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6" fill="hold">
                      <p:stCondLst>
                        <p:cond delay="0"/>
                      </p:stCondLst>
                      <p:childTnLst>
                        <p:par>
                          <p:cTn id="667" fill="hold">
                            <p:stCondLst>
                              <p:cond delay="0"/>
                            </p:stCondLst>
                            <p:childTnLst>
                              <p:par>
                                <p:cTn id="66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69" dur="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1F1F"/>
                                      </p:to>
                                    </p:animClr>
                                    <p:set>
                                      <p:cBhvr>
                                        <p:cTn id="670" dur="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71" dur="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2" fill="hold">
                      <p:stCondLst>
                        <p:cond delay="indefinite"/>
                      </p:stCondLst>
                      <p:childTnLst>
                        <p:par>
                          <p:cTn id="673" fill="hold">
                            <p:stCondLst>
                              <p:cond delay="0"/>
                            </p:stCondLst>
                            <p:childTnLst>
                              <p:par>
                                <p:cTn id="674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75" dur="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676" dur="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77" dur="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0"/>
                  </p:tgtEl>
                </p:cond>
              </p:nextCondLst>
            </p:seq>
            <p:seq concurrent="1" nextAc="seek">
              <p:cTn id="678" restart="whenNotActive" fill="hold" evtFilter="cancelBubble" nodeType="interactiveSeq">
                <p:stCondLst>
                  <p:cond evt="onClick" delay="0">
                    <p:tgtEl>
                      <p:spTgt spid="1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9" fill="hold">
                      <p:stCondLst>
                        <p:cond delay="0"/>
                      </p:stCondLst>
                      <p:childTnLst>
                        <p:par>
                          <p:cTn id="680" fill="hold">
                            <p:stCondLst>
                              <p:cond delay="0"/>
                            </p:stCondLst>
                            <p:childTnLst>
                              <p:par>
                                <p:cTn id="68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82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1F1F"/>
                                      </p:to>
                                    </p:animClr>
                                    <p:set>
                                      <p:cBhvr>
                                        <p:cTn id="683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84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5" fill="hold">
                      <p:stCondLst>
                        <p:cond delay="indefinite"/>
                      </p:stCondLst>
                      <p:childTnLst>
                        <p:par>
                          <p:cTn id="686" fill="hold">
                            <p:stCondLst>
                              <p:cond delay="0"/>
                            </p:stCondLst>
                            <p:childTnLst>
                              <p:par>
                                <p:cTn id="687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88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689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90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1"/>
                  </p:tgtEl>
                </p:cond>
              </p:nextCondLst>
            </p:seq>
            <p:seq concurrent="1" nextAc="seek">
              <p:cTn id="691" restart="whenNotActive" fill="hold" evtFilter="cancelBubble" nodeType="interactiveSeq">
                <p:stCondLst>
                  <p:cond evt="onClick" delay="0">
                    <p:tgtEl>
                      <p:spTgt spid="1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2" fill="hold">
                      <p:stCondLst>
                        <p:cond delay="0"/>
                      </p:stCondLst>
                      <p:childTnLst>
                        <p:par>
                          <p:cTn id="693" fill="hold">
                            <p:stCondLst>
                              <p:cond delay="0"/>
                            </p:stCondLst>
                            <p:childTnLst>
                              <p:par>
                                <p:cTn id="69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95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1F1F"/>
                                      </p:to>
                                    </p:animClr>
                                    <p:set>
                                      <p:cBhvr>
                                        <p:cTn id="696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97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8" fill="hold">
                      <p:stCondLst>
                        <p:cond delay="indefinite"/>
                      </p:stCondLst>
                      <p:childTnLst>
                        <p:par>
                          <p:cTn id="699" fill="hold">
                            <p:stCondLst>
                              <p:cond delay="0"/>
                            </p:stCondLst>
                            <p:childTnLst>
                              <p:par>
                                <p:cTn id="700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01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702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03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2"/>
                  </p:tgtEl>
                </p:cond>
              </p:nextCondLst>
            </p:seq>
            <p:seq concurrent="1" nextAc="seek">
              <p:cTn id="704" restart="whenNotActive" fill="hold" evtFilter="cancelBubble" nodeType="interactiveSeq">
                <p:stCondLst>
                  <p:cond evt="onClick" delay="0">
                    <p:tgtEl>
                      <p:spTgt spid="1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5" fill="hold">
                      <p:stCondLst>
                        <p:cond delay="0"/>
                      </p:stCondLst>
                      <p:childTnLst>
                        <p:par>
                          <p:cTn id="706" fill="hold">
                            <p:stCondLst>
                              <p:cond delay="0"/>
                            </p:stCondLst>
                            <p:childTnLst>
                              <p:par>
                                <p:cTn id="70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08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1F1F"/>
                                      </p:to>
                                    </p:animClr>
                                    <p:set>
                                      <p:cBhvr>
                                        <p:cTn id="709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10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1" fill="hold">
                      <p:stCondLst>
                        <p:cond delay="indefinite"/>
                      </p:stCondLst>
                      <p:childTnLst>
                        <p:par>
                          <p:cTn id="712" fill="hold">
                            <p:stCondLst>
                              <p:cond delay="0"/>
                            </p:stCondLst>
                            <p:childTnLst>
                              <p:par>
                                <p:cTn id="713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14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715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16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3"/>
                  </p:tgtEl>
                </p:cond>
              </p:nextCondLst>
            </p:seq>
            <p:seq concurrent="1" nextAc="seek">
              <p:cTn id="717" restart="whenNotActive" fill="hold" evtFilter="cancelBubble" nodeType="interactiveSeq">
                <p:stCondLst>
                  <p:cond evt="onClick" delay="0">
                    <p:tgtEl>
                      <p:spTgt spid="1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18" fill="hold">
                      <p:stCondLst>
                        <p:cond delay="0"/>
                      </p:stCondLst>
                      <p:childTnLst>
                        <p:par>
                          <p:cTn id="719" fill="hold">
                            <p:stCondLst>
                              <p:cond delay="0"/>
                            </p:stCondLst>
                            <p:childTnLst>
                              <p:par>
                                <p:cTn id="72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21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1F1F"/>
                                      </p:to>
                                    </p:animClr>
                                    <p:set>
                                      <p:cBhvr>
                                        <p:cTn id="722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23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4" fill="hold">
                      <p:stCondLst>
                        <p:cond delay="indefinite"/>
                      </p:stCondLst>
                      <p:childTnLst>
                        <p:par>
                          <p:cTn id="725" fill="hold">
                            <p:stCondLst>
                              <p:cond delay="0"/>
                            </p:stCondLst>
                            <p:childTnLst>
                              <p:par>
                                <p:cTn id="726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27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728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29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4"/>
                  </p:tgtEl>
                </p:cond>
              </p:nextCondLst>
            </p:seq>
            <p:seq concurrent="1" nextAc="seek">
              <p:cTn id="730" restart="whenNotActive" fill="hold" evtFilter="cancelBubble" nodeType="interactiveSeq">
                <p:stCondLst>
                  <p:cond evt="onClick" delay="0">
                    <p:tgtEl>
                      <p:spTgt spid="1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1" fill="hold">
                      <p:stCondLst>
                        <p:cond delay="0"/>
                      </p:stCondLst>
                      <p:childTnLst>
                        <p:par>
                          <p:cTn id="732" fill="hold">
                            <p:stCondLst>
                              <p:cond delay="0"/>
                            </p:stCondLst>
                            <p:childTnLst>
                              <p:par>
                                <p:cTn id="73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34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1F1F"/>
                                      </p:to>
                                    </p:animClr>
                                    <p:set>
                                      <p:cBhvr>
                                        <p:cTn id="735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36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7" fill="hold">
                      <p:stCondLst>
                        <p:cond delay="indefinite"/>
                      </p:stCondLst>
                      <p:childTnLst>
                        <p:par>
                          <p:cTn id="738" fill="hold">
                            <p:stCondLst>
                              <p:cond delay="0"/>
                            </p:stCondLst>
                            <p:childTnLst>
                              <p:par>
                                <p:cTn id="739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40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741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42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5"/>
                  </p:tgtEl>
                </p:cond>
              </p:nextCondLst>
            </p:seq>
            <p:seq concurrent="1" nextAc="seek">
              <p:cTn id="743" restart="whenNotActive" fill="hold" evtFilter="cancelBubble" nodeType="interactiveSeq">
                <p:stCondLst>
                  <p:cond evt="onClick" delay="0">
                    <p:tgtEl>
                      <p:spTgt spid="1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44" fill="hold">
                      <p:stCondLst>
                        <p:cond delay="0"/>
                      </p:stCondLst>
                      <p:childTnLst>
                        <p:par>
                          <p:cTn id="745" fill="hold">
                            <p:stCondLst>
                              <p:cond delay="0"/>
                            </p:stCondLst>
                            <p:childTnLst>
                              <p:par>
                                <p:cTn id="74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47" dur="5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1F1F"/>
                                      </p:to>
                                    </p:animClr>
                                    <p:set>
                                      <p:cBhvr>
                                        <p:cTn id="748" dur="5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49" dur="5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0" fill="hold">
                      <p:stCondLst>
                        <p:cond delay="indefinite"/>
                      </p:stCondLst>
                      <p:childTnLst>
                        <p:par>
                          <p:cTn id="751" fill="hold">
                            <p:stCondLst>
                              <p:cond delay="0"/>
                            </p:stCondLst>
                            <p:childTnLst>
                              <p:par>
                                <p:cTn id="752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53" dur="5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754" dur="5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55" dur="5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6"/>
                  </p:tgtEl>
                </p:cond>
              </p:nextCondLst>
            </p:seq>
            <p:seq concurrent="1" nextAc="seek">
              <p:cTn id="756" restart="whenNotActive" fill="hold" evtFilter="cancelBubble" nodeType="interactiveSeq">
                <p:stCondLst>
                  <p:cond evt="onClick" delay="0">
                    <p:tgtEl>
                      <p:spTgt spid="1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7" fill="hold">
                      <p:stCondLst>
                        <p:cond delay="0"/>
                      </p:stCondLst>
                      <p:childTnLst>
                        <p:par>
                          <p:cTn id="758" fill="hold">
                            <p:stCondLst>
                              <p:cond delay="0"/>
                            </p:stCondLst>
                            <p:childTnLst>
                              <p:par>
                                <p:cTn id="75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60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1F1F"/>
                                      </p:to>
                                    </p:animClr>
                                    <p:set>
                                      <p:cBhvr>
                                        <p:cTn id="761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62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3" fill="hold">
                      <p:stCondLst>
                        <p:cond delay="indefinite"/>
                      </p:stCondLst>
                      <p:childTnLst>
                        <p:par>
                          <p:cTn id="764" fill="hold">
                            <p:stCondLst>
                              <p:cond delay="0"/>
                            </p:stCondLst>
                            <p:childTnLst>
                              <p:par>
                                <p:cTn id="765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66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767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68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7"/>
                  </p:tgtEl>
                </p:cond>
              </p:nextCondLst>
            </p:seq>
            <p:seq concurrent="1" nextAc="seek">
              <p:cTn id="769" restart="whenNotActive" fill="hold" evtFilter="cancelBubble" nodeType="interactiveSeq">
                <p:stCondLst>
                  <p:cond evt="onClick" delay="0">
                    <p:tgtEl>
                      <p:spTgt spid="1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70" fill="hold">
                      <p:stCondLst>
                        <p:cond delay="0"/>
                      </p:stCondLst>
                      <p:childTnLst>
                        <p:par>
                          <p:cTn id="771" fill="hold">
                            <p:stCondLst>
                              <p:cond delay="0"/>
                            </p:stCondLst>
                            <p:childTnLst>
                              <p:par>
                                <p:cTn id="77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73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1F1F"/>
                                      </p:to>
                                    </p:animClr>
                                    <p:set>
                                      <p:cBhvr>
                                        <p:cTn id="774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75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6" fill="hold">
                      <p:stCondLst>
                        <p:cond delay="indefinite"/>
                      </p:stCondLst>
                      <p:childTnLst>
                        <p:par>
                          <p:cTn id="777" fill="hold">
                            <p:stCondLst>
                              <p:cond delay="0"/>
                            </p:stCondLst>
                            <p:childTnLst>
                              <p:par>
                                <p:cTn id="778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79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780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81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8"/>
                  </p:tgtEl>
                </p:cond>
              </p:nextCondLst>
            </p:seq>
            <p:seq concurrent="1" nextAc="seek">
              <p:cTn id="782" restart="whenNotActive" fill="hold" evtFilter="cancelBubble" nodeType="interactiveSeq">
                <p:stCondLst>
                  <p:cond evt="onClick" delay="0">
                    <p:tgtEl>
                      <p:spTgt spid="1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3" fill="hold">
                      <p:stCondLst>
                        <p:cond delay="0"/>
                      </p:stCondLst>
                      <p:childTnLst>
                        <p:par>
                          <p:cTn id="784" fill="hold">
                            <p:stCondLst>
                              <p:cond delay="0"/>
                            </p:stCondLst>
                            <p:childTnLst>
                              <p:par>
                                <p:cTn id="78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86" dur="5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1F1F"/>
                                      </p:to>
                                    </p:animClr>
                                    <p:set>
                                      <p:cBhvr>
                                        <p:cTn id="787" dur="5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88" dur="5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9" fill="hold">
                      <p:stCondLst>
                        <p:cond delay="indefinite"/>
                      </p:stCondLst>
                      <p:childTnLst>
                        <p:par>
                          <p:cTn id="790" fill="hold">
                            <p:stCondLst>
                              <p:cond delay="0"/>
                            </p:stCondLst>
                            <p:childTnLst>
                              <p:par>
                                <p:cTn id="791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92" dur="5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793" dur="5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94" dur="5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9"/>
                  </p:tgtEl>
                </p:cond>
              </p:nextCondLst>
            </p:seq>
            <p:seq concurrent="1" nextAc="seek">
              <p:cTn id="795" restart="whenNotActive" fill="hold" evtFilter="cancelBubble" nodeType="interactiveSeq">
                <p:stCondLst>
                  <p:cond evt="onClick" delay="0">
                    <p:tgtEl>
                      <p:spTgt spid="1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96" fill="hold">
                      <p:stCondLst>
                        <p:cond delay="0"/>
                      </p:stCondLst>
                      <p:childTnLst>
                        <p:par>
                          <p:cTn id="797" fill="hold">
                            <p:stCondLst>
                              <p:cond delay="0"/>
                            </p:stCondLst>
                            <p:childTnLst>
                              <p:par>
                                <p:cTn id="79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99" dur="5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1F1F"/>
                                      </p:to>
                                    </p:animClr>
                                    <p:set>
                                      <p:cBhvr>
                                        <p:cTn id="800" dur="5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01" dur="5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2" fill="hold">
                      <p:stCondLst>
                        <p:cond delay="indefinite"/>
                      </p:stCondLst>
                      <p:childTnLst>
                        <p:par>
                          <p:cTn id="803" fill="hold">
                            <p:stCondLst>
                              <p:cond delay="0"/>
                            </p:stCondLst>
                            <p:childTnLst>
                              <p:par>
                                <p:cTn id="804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05" dur="5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806" dur="5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07" dur="5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0"/>
                  </p:tgtEl>
                </p:cond>
              </p:nextCondLst>
            </p:seq>
            <p:seq concurrent="1" nextAc="seek">
              <p:cTn id="808" restart="whenNotActive" fill="hold" evtFilter="cancelBubble" nodeType="interactiveSeq">
                <p:stCondLst>
                  <p:cond evt="onClick" delay="0">
                    <p:tgtEl>
                      <p:spTgt spid="1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9" fill="hold">
                      <p:stCondLst>
                        <p:cond delay="0"/>
                      </p:stCondLst>
                      <p:childTnLst>
                        <p:par>
                          <p:cTn id="810" fill="hold">
                            <p:stCondLst>
                              <p:cond delay="0"/>
                            </p:stCondLst>
                            <p:childTnLst>
                              <p:par>
                                <p:cTn id="81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12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1F1F"/>
                                      </p:to>
                                    </p:animClr>
                                    <p:set>
                                      <p:cBhvr>
                                        <p:cTn id="813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14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5" fill="hold">
                      <p:stCondLst>
                        <p:cond delay="indefinite"/>
                      </p:stCondLst>
                      <p:childTnLst>
                        <p:par>
                          <p:cTn id="816" fill="hold">
                            <p:stCondLst>
                              <p:cond delay="0"/>
                            </p:stCondLst>
                            <p:childTnLst>
                              <p:par>
                                <p:cTn id="817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18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819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20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1"/>
                  </p:tgtEl>
                </p:cond>
              </p:nextCondLst>
            </p:seq>
            <p:seq concurrent="1" nextAc="seek">
              <p:cTn id="821" restart="whenNotActive" fill="hold" evtFilter="cancelBubble" nodeType="interactiveSeq">
                <p:stCondLst>
                  <p:cond evt="onClick" delay="0">
                    <p:tgtEl>
                      <p:spTgt spid="1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22" fill="hold">
                      <p:stCondLst>
                        <p:cond delay="0"/>
                      </p:stCondLst>
                      <p:childTnLst>
                        <p:par>
                          <p:cTn id="823" fill="hold">
                            <p:stCondLst>
                              <p:cond delay="0"/>
                            </p:stCondLst>
                            <p:childTnLst>
                              <p:par>
                                <p:cTn id="82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25" dur="5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1F1F"/>
                                      </p:to>
                                    </p:animClr>
                                    <p:set>
                                      <p:cBhvr>
                                        <p:cTn id="826" dur="5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27" dur="5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8" fill="hold">
                      <p:stCondLst>
                        <p:cond delay="indefinite"/>
                      </p:stCondLst>
                      <p:childTnLst>
                        <p:par>
                          <p:cTn id="829" fill="hold">
                            <p:stCondLst>
                              <p:cond delay="0"/>
                            </p:stCondLst>
                            <p:childTnLst>
                              <p:par>
                                <p:cTn id="830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31" dur="5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832" dur="5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33" dur="5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2"/>
                  </p:tgtEl>
                </p:cond>
              </p:nextCondLst>
            </p:seq>
            <p:seq concurrent="1" nextAc="seek">
              <p:cTn id="834" restart="whenNotActive" fill="hold" evtFilter="cancelBubble" nodeType="interactiveSeq">
                <p:stCondLst>
                  <p:cond evt="onClick" delay="0">
                    <p:tgtEl>
                      <p:spTgt spid="1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5" fill="hold">
                      <p:stCondLst>
                        <p:cond delay="0"/>
                      </p:stCondLst>
                      <p:childTnLst>
                        <p:par>
                          <p:cTn id="836" fill="hold">
                            <p:stCondLst>
                              <p:cond delay="0"/>
                            </p:stCondLst>
                            <p:childTnLst>
                              <p:par>
                                <p:cTn id="83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38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1F1F"/>
                                      </p:to>
                                    </p:animClr>
                                    <p:set>
                                      <p:cBhvr>
                                        <p:cTn id="839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40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1" fill="hold">
                      <p:stCondLst>
                        <p:cond delay="indefinite"/>
                      </p:stCondLst>
                      <p:childTnLst>
                        <p:par>
                          <p:cTn id="842" fill="hold">
                            <p:stCondLst>
                              <p:cond delay="0"/>
                            </p:stCondLst>
                            <p:childTnLst>
                              <p:par>
                                <p:cTn id="843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44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845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46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3"/>
                  </p:tgtEl>
                </p:cond>
              </p:nextCondLst>
            </p:seq>
            <p:seq concurrent="1" nextAc="seek">
              <p:cTn id="847" restart="whenNotActive" fill="hold" evtFilter="cancelBubble" nodeType="interactiveSeq">
                <p:stCondLst>
                  <p:cond evt="onClick" delay="0">
                    <p:tgtEl>
                      <p:spTgt spid="1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8" fill="hold">
                      <p:stCondLst>
                        <p:cond delay="0"/>
                      </p:stCondLst>
                      <p:childTnLst>
                        <p:par>
                          <p:cTn id="849" fill="hold">
                            <p:stCondLst>
                              <p:cond delay="0"/>
                            </p:stCondLst>
                            <p:childTnLst>
                              <p:par>
                                <p:cTn id="85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51" dur="5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1F1F"/>
                                      </p:to>
                                    </p:animClr>
                                    <p:set>
                                      <p:cBhvr>
                                        <p:cTn id="852" dur="5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53" dur="5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4" fill="hold">
                      <p:stCondLst>
                        <p:cond delay="indefinite"/>
                      </p:stCondLst>
                      <p:childTnLst>
                        <p:par>
                          <p:cTn id="855" fill="hold">
                            <p:stCondLst>
                              <p:cond delay="0"/>
                            </p:stCondLst>
                            <p:childTnLst>
                              <p:par>
                                <p:cTn id="856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57" dur="5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858" dur="5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59" dur="5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4"/>
                  </p:tgtEl>
                </p:cond>
              </p:nextCondLst>
            </p:seq>
            <p:seq concurrent="1" nextAc="seek">
              <p:cTn id="860" restart="whenNotActive" fill="hold" evtFilter="cancelBubble" nodeType="interactiveSeq">
                <p:stCondLst>
                  <p:cond evt="onClick" delay="0">
                    <p:tgtEl>
                      <p:spTgt spid="1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61" fill="hold">
                      <p:stCondLst>
                        <p:cond delay="0"/>
                      </p:stCondLst>
                      <p:childTnLst>
                        <p:par>
                          <p:cTn id="862" fill="hold">
                            <p:stCondLst>
                              <p:cond delay="0"/>
                            </p:stCondLst>
                            <p:childTnLst>
                              <p:par>
                                <p:cTn id="86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64" dur="5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1F1F"/>
                                      </p:to>
                                    </p:animClr>
                                    <p:set>
                                      <p:cBhvr>
                                        <p:cTn id="865" dur="5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66" dur="5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7" fill="hold">
                      <p:stCondLst>
                        <p:cond delay="indefinite"/>
                      </p:stCondLst>
                      <p:childTnLst>
                        <p:par>
                          <p:cTn id="868" fill="hold">
                            <p:stCondLst>
                              <p:cond delay="0"/>
                            </p:stCondLst>
                            <p:childTnLst>
                              <p:par>
                                <p:cTn id="869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70" dur="5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871" dur="5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72" dur="5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5"/>
                  </p:tgtEl>
                </p:cond>
              </p:nextCondLst>
            </p:seq>
            <p:seq concurrent="1" nextAc="seek">
              <p:cTn id="873" restart="whenNotActive" fill="hold" evtFilter="cancelBubble" nodeType="interactiveSeq">
                <p:stCondLst>
                  <p:cond evt="onClick" delay="0">
                    <p:tgtEl>
                      <p:spTgt spid="1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4" fill="hold">
                      <p:stCondLst>
                        <p:cond delay="0"/>
                      </p:stCondLst>
                      <p:childTnLst>
                        <p:par>
                          <p:cTn id="875" fill="hold">
                            <p:stCondLst>
                              <p:cond delay="0"/>
                            </p:stCondLst>
                            <p:childTnLst>
                              <p:par>
                                <p:cTn id="87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77" dur="5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1F1F"/>
                                      </p:to>
                                    </p:animClr>
                                    <p:set>
                                      <p:cBhvr>
                                        <p:cTn id="878" dur="5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79" dur="5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0" fill="hold">
                      <p:stCondLst>
                        <p:cond delay="indefinite"/>
                      </p:stCondLst>
                      <p:childTnLst>
                        <p:par>
                          <p:cTn id="881" fill="hold">
                            <p:stCondLst>
                              <p:cond delay="0"/>
                            </p:stCondLst>
                            <p:childTnLst>
                              <p:par>
                                <p:cTn id="882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83" dur="5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884" dur="5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85" dur="5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6"/>
                  </p:tgtEl>
                </p:cond>
              </p:nextCondLst>
            </p:seq>
            <p:seq concurrent="1" nextAc="seek">
              <p:cTn id="886" restart="whenNotActive" fill="hold" evtFilter="cancelBubble" nodeType="interactiveSeq">
                <p:stCondLst>
                  <p:cond evt="onClick" delay="0">
                    <p:tgtEl>
                      <p:spTgt spid="1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7" fill="hold">
                      <p:stCondLst>
                        <p:cond delay="0"/>
                      </p:stCondLst>
                      <p:childTnLst>
                        <p:par>
                          <p:cTn id="888" fill="hold">
                            <p:stCondLst>
                              <p:cond delay="0"/>
                            </p:stCondLst>
                            <p:childTnLst>
                              <p:par>
                                <p:cTn id="88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90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1F1F"/>
                                      </p:to>
                                    </p:animClr>
                                    <p:set>
                                      <p:cBhvr>
                                        <p:cTn id="891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92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3" fill="hold">
                      <p:stCondLst>
                        <p:cond delay="indefinite"/>
                      </p:stCondLst>
                      <p:childTnLst>
                        <p:par>
                          <p:cTn id="894" fill="hold">
                            <p:stCondLst>
                              <p:cond delay="0"/>
                            </p:stCondLst>
                            <p:childTnLst>
                              <p:par>
                                <p:cTn id="895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96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897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98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7"/>
                  </p:tgtEl>
                </p:cond>
              </p:nextCondLst>
            </p:seq>
            <p:seq concurrent="1" nextAc="seek">
              <p:cTn id="899" restart="whenNotActive" fill="hold" evtFilter="cancelBubble" nodeType="interactiveSeq">
                <p:stCondLst>
                  <p:cond evt="onClick" delay="0">
                    <p:tgtEl>
                      <p:spTgt spid="1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00" fill="hold">
                      <p:stCondLst>
                        <p:cond delay="0"/>
                      </p:stCondLst>
                      <p:childTnLst>
                        <p:par>
                          <p:cTn id="901" fill="hold">
                            <p:stCondLst>
                              <p:cond delay="0"/>
                            </p:stCondLst>
                            <p:childTnLst>
                              <p:par>
                                <p:cTn id="90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03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1F1F"/>
                                      </p:to>
                                    </p:animClr>
                                    <p:set>
                                      <p:cBhvr>
                                        <p:cTn id="904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05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6" fill="hold">
                      <p:stCondLst>
                        <p:cond delay="indefinite"/>
                      </p:stCondLst>
                      <p:childTnLst>
                        <p:par>
                          <p:cTn id="907" fill="hold">
                            <p:stCondLst>
                              <p:cond delay="0"/>
                            </p:stCondLst>
                            <p:childTnLst>
                              <p:par>
                                <p:cTn id="908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09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910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11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8"/>
                  </p:tgtEl>
                </p:cond>
              </p:nextCondLst>
            </p:seq>
            <p:seq concurrent="1" nextAc="seek">
              <p:cTn id="912" restart="whenNotActive" fill="hold" evtFilter="cancelBubble" nodeType="interactiveSeq">
                <p:stCondLst>
                  <p:cond evt="onClick" delay="0">
                    <p:tgtEl>
                      <p:spTgt spid="1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3" fill="hold">
                      <p:stCondLst>
                        <p:cond delay="0"/>
                      </p:stCondLst>
                      <p:childTnLst>
                        <p:par>
                          <p:cTn id="914" fill="hold">
                            <p:stCondLst>
                              <p:cond delay="0"/>
                            </p:stCondLst>
                            <p:childTnLst>
                              <p:par>
                                <p:cTn id="91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16" dur="5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1F1F"/>
                                      </p:to>
                                    </p:animClr>
                                    <p:set>
                                      <p:cBhvr>
                                        <p:cTn id="917" dur="5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18" dur="5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9" fill="hold">
                      <p:stCondLst>
                        <p:cond delay="indefinite"/>
                      </p:stCondLst>
                      <p:childTnLst>
                        <p:par>
                          <p:cTn id="920" fill="hold">
                            <p:stCondLst>
                              <p:cond delay="0"/>
                            </p:stCondLst>
                            <p:childTnLst>
                              <p:par>
                                <p:cTn id="921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22" dur="5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923" dur="5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24" dur="5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9"/>
                  </p:tgtEl>
                </p:cond>
              </p:nextCondLst>
            </p:seq>
            <p:seq concurrent="1" nextAc="seek">
              <p:cTn id="925" restart="whenNotActive" fill="hold" evtFilter="cancelBubble" nodeType="interactiveSeq">
                <p:stCondLst>
                  <p:cond evt="onClick" delay="0">
                    <p:tgtEl>
                      <p:spTgt spid="1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26" fill="hold">
                      <p:stCondLst>
                        <p:cond delay="0"/>
                      </p:stCondLst>
                      <p:childTnLst>
                        <p:par>
                          <p:cTn id="927" fill="hold">
                            <p:stCondLst>
                              <p:cond delay="0"/>
                            </p:stCondLst>
                            <p:childTnLst>
                              <p:par>
                                <p:cTn id="92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29" dur="5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1F1F"/>
                                      </p:to>
                                    </p:animClr>
                                    <p:set>
                                      <p:cBhvr>
                                        <p:cTn id="930" dur="5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31" dur="5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2" fill="hold">
                      <p:stCondLst>
                        <p:cond delay="indefinite"/>
                      </p:stCondLst>
                      <p:childTnLst>
                        <p:par>
                          <p:cTn id="933" fill="hold">
                            <p:stCondLst>
                              <p:cond delay="0"/>
                            </p:stCondLst>
                            <p:childTnLst>
                              <p:par>
                                <p:cTn id="934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35" dur="5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936" dur="5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37" dur="5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0"/>
                  </p:tgtEl>
                </p:cond>
              </p:nextCondLst>
            </p:seq>
            <p:seq concurrent="1" nextAc="seek">
              <p:cTn id="938" restart="whenNotActive" fill="hold" evtFilter="cancelBubble" nodeType="interactiveSeq">
                <p:stCondLst>
                  <p:cond evt="onClick" delay="0">
                    <p:tgtEl>
                      <p:spTgt spid="1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9" fill="hold">
                      <p:stCondLst>
                        <p:cond delay="0"/>
                      </p:stCondLst>
                      <p:childTnLst>
                        <p:par>
                          <p:cTn id="940" fill="hold">
                            <p:stCondLst>
                              <p:cond delay="0"/>
                            </p:stCondLst>
                            <p:childTnLst>
                              <p:par>
                                <p:cTn id="94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42" dur="5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1F1F"/>
                                      </p:to>
                                    </p:animClr>
                                    <p:set>
                                      <p:cBhvr>
                                        <p:cTn id="943" dur="5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44" dur="5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5" fill="hold">
                      <p:stCondLst>
                        <p:cond delay="indefinite"/>
                      </p:stCondLst>
                      <p:childTnLst>
                        <p:par>
                          <p:cTn id="946" fill="hold">
                            <p:stCondLst>
                              <p:cond delay="0"/>
                            </p:stCondLst>
                            <p:childTnLst>
                              <p:par>
                                <p:cTn id="947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48" dur="5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949" dur="5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50" dur="5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1"/>
                  </p:tgtEl>
                </p:cond>
              </p:nextCondLst>
            </p:seq>
            <p:seq concurrent="1" nextAc="seek">
              <p:cTn id="951" restart="whenNotActive" fill="hold" evtFilter="cancelBubble" nodeType="interactiveSeq">
                <p:stCondLst>
                  <p:cond evt="onClick" delay="0">
                    <p:tgtEl>
                      <p:spTgt spid="1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52" fill="hold">
                      <p:stCondLst>
                        <p:cond delay="0"/>
                      </p:stCondLst>
                      <p:childTnLst>
                        <p:par>
                          <p:cTn id="953" fill="hold">
                            <p:stCondLst>
                              <p:cond delay="0"/>
                            </p:stCondLst>
                            <p:childTnLst>
                              <p:par>
                                <p:cTn id="95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55" dur="5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1F1F"/>
                                      </p:to>
                                    </p:animClr>
                                    <p:set>
                                      <p:cBhvr>
                                        <p:cTn id="956" dur="5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57" dur="5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8" fill="hold">
                      <p:stCondLst>
                        <p:cond delay="indefinite"/>
                      </p:stCondLst>
                      <p:childTnLst>
                        <p:par>
                          <p:cTn id="959" fill="hold">
                            <p:stCondLst>
                              <p:cond delay="0"/>
                            </p:stCondLst>
                            <p:childTnLst>
                              <p:par>
                                <p:cTn id="960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61" dur="5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962" dur="5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63" dur="5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2"/>
                  </p:tgtEl>
                </p:cond>
              </p:nextCondLst>
            </p:seq>
            <p:seq concurrent="1" nextAc="seek">
              <p:cTn id="964" restart="whenNotActive" fill="hold" evtFilter="cancelBubble" nodeType="interactiveSeq">
                <p:stCondLst>
                  <p:cond evt="onClick" delay="0">
                    <p:tgtEl>
                      <p:spTgt spid="1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65" fill="hold">
                      <p:stCondLst>
                        <p:cond delay="0"/>
                      </p:stCondLst>
                      <p:childTnLst>
                        <p:par>
                          <p:cTn id="966" fill="hold">
                            <p:stCondLst>
                              <p:cond delay="0"/>
                            </p:stCondLst>
                            <p:childTnLst>
                              <p:par>
                                <p:cTn id="96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68" dur="5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1F1F"/>
                                      </p:to>
                                    </p:animClr>
                                    <p:set>
                                      <p:cBhvr>
                                        <p:cTn id="969" dur="5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70" dur="5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1" fill="hold">
                      <p:stCondLst>
                        <p:cond delay="indefinite"/>
                      </p:stCondLst>
                      <p:childTnLst>
                        <p:par>
                          <p:cTn id="972" fill="hold">
                            <p:stCondLst>
                              <p:cond delay="0"/>
                            </p:stCondLst>
                            <p:childTnLst>
                              <p:par>
                                <p:cTn id="973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74" dur="5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975" dur="5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76" dur="5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3"/>
                  </p:tgtEl>
                </p:cond>
              </p:nextCondLst>
            </p:seq>
            <p:seq concurrent="1" nextAc="seek">
              <p:cTn id="977" restart="whenNotActive" fill="hold" evtFilter="cancelBubble" nodeType="interactiveSeq">
                <p:stCondLst>
                  <p:cond evt="onClick" delay="0">
                    <p:tgtEl>
                      <p:spTgt spid="1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78" fill="hold">
                      <p:stCondLst>
                        <p:cond delay="0"/>
                      </p:stCondLst>
                      <p:childTnLst>
                        <p:par>
                          <p:cTn id="979" fill="hold">
                            <p:stCondLst>
                              <p:cond delay="0"/>
                            </p:stCondLst>
                            <p:childTnLst>
                              <p:par>
                                <p:cTn id="98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81" dur="5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1F1F"/>
                                      </p:to>
                                    </p:animClr>
                                    <p:set>
                                      <p:cBhvr>
                                        <p:cTn id="982" dur="5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83" dur="5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4" fill="hold">
                      <p:stCondLst>
                        <p:cond delay="indefinite"/>
                      </p:stCondLst>
                      <p:childTnLst>
                        <p:par>
                          <p:cTn id="985" fill="hold">
                            <p:stCondLst>
                              <p:cond delay="0"/>
                            </p:stCondLst>
                            <p:childTnLst>
                              <p:par>
                                <p:cTn id="986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87" dur="5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988" dur="5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89" dur="5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4"/>
                  </p:tgtEl>
                </p:cond>
              </p:nextCondLst>
            </p:seq>
            <p:seq concurrent="1" nextAc="seek">
              <p:cTn id="990" restart="whenNotActive" fill="hold" evtFilter="cancelBubble" nodeType="interactiveSeq">
                <p:stCondLst>
                  <p:cond evt="onClick" delay="0">
                    <p:tgtEl>
                      <p:spTgt spid="1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1" fill="hold">
                      <p:stCondLst>
                        <p:cond delay="0"/>
                      </p:stCondLst>
                      <p:childTnLst>
                        <p:par>
                          <p:cTn id="992" fill="hold">
                            <p:stCondLst>
                              <p:cond delay="0"/>
                            </p:stCondLst>
                            <p:childTnLst>
                              <p:par>
                                <p:cTn id="99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94" dur="5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1F1F"/>
                                      </p:to>
                                    </p:animClr>
                                    <p:set>
                                      <p:cBhvr>
                                        <p:cTn id="995" dur="5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96" dur="5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7" fill="hold">
                      <p:stCondLst>
                        <p:cond delay="indefinite"/>
                      </p:stCondLst>
                      <p:childTnLst>
                        <p:par>
                          <p:cTn id="998" fill="hold">
                            <p:stCondLst>
                              <p:cond delay="0"/>
                            </p:stCondLst>
                            <p:childTnLst>
                              <p:par>
                                <p:cTn id="999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00" dur="5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1001" dur="5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02" dur="5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5"/>
                  </p:tgtEl>
                </p:cond>
              </p:nextCondLst>
            </p:seq>
            <p:seq concurrent="1" nextAc="seek">
              <p:cTn id="1003" restart="whenNotActive" fill="hold" evtFilter="cancelBubble" nodeType="interactiveSeq">
                <p:stCondLst>
                  <p:cond evt="onClick" delay="0">
                    <p:tgtEl>
                      <p:spTgt spid="1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04" fill="hold">
                      <p:stCondLst>
                        <p:cond delay="0"/>
                      </p:stCondLst>
                      <p:childTnLst>
                        <p:par>
                          <p:cTn id="1005" fill="hold">
                            <p:stCondLst>
                              <p:cond delay="0"/>
                            </p:stCondLst>
                            <p:childTnLst>
                              <p:par>
                                <p:cTn id="100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07" dur="5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1F1F"/>
                                      </p:to>
                                    </p:animClr>
                                    <p:set>
                                      <p:cBhvr>
                                        <p:cTn id="1008" dur="5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09" dur="5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0" fill="hold">
                      <p:stCondLst>
                        <p:cond delay="indefinite"/>
                      </p:stCondLst>
                      <p:childTnLst>
                        <p:par>
                          <p:cTn id="1011" fill="hold">
                            <p:stCondLst>
                              <p:cond delay="0"/>
                            </p:stCondLst>
                            <p:childTnLst>
                              <p:par>
                                <p:cTn id="1012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13" dur="5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1014" dur="5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15" dur="5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6"/>
                  </p:tgtEl>
                </p:cond>
              </p:nextCondLst>
            </p:seq>
            <p:seq concurrent="1" nextAc="seek">
              <p:cTn id="1016" restart="whenNotActive" fill="hold" evtFilter="cancelBubble" nodeType="interactiveSeq">
                <p:stCondLst>
                  <p:cond evt="onClick" delay="0">
                    <p:tgtEl>
                      <p:spTgt spid="1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17" fill="hold">
                      <p:stCondLst>
                        <p:cond delay="0"/>
                      </p:stCondLst>
                      <p:childTnLst>
                        <p:par>
                          <p:cTn id="1018" fill="hold">
                            <p:stCondLst>
                              <p:cond delay="0"/>
                            </p:stCondLst>
                            <p:childTnLst>
                              <p:par>
                                <p:cTn id="10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20" dur="5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1F1F"/>
                                      </p:to>
                                    </p:animClr>
                                    <p:set>
                                      <p:cBhvr>
                                        <p:cTn id="1021" dur="5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22" dur="5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3" fill="hold">
                      <p:stCondLst>
                        <p:cond delay="indefinite"/>
                      </p:stCondLst>
                      <p:childTnLst>
                        <p:par>
                          <p:cTn id="1024" fill="hold">
                            <p:stCondLst>
                              <p:cond delay="0"/>
                            </p:stCondLst>
                            <p:childTnLst>
                              <p:par>
                                <p:cTn id="1025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26" dur="5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1027" dur="5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28" dur="5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7"/>
                  </p:tgtEl>
                </p:cond>
              </p:nextCondLst>
            </p:seq>
            <p:seq concurrent="1" nextAc="seek">
              <p:cTn id="1029" restart="whenNotActive" fill="hold" evtFilter="cancelBubble" nodeType="interactiveSeq">
                <p:stCondLst>
                  <p:cond evt="onClick" delay="0">
                    <p:tgtEl>
                      <p:spTgt spid="1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30" fill="hold">
                      <p:stCondLst>
                        <p:cond delay="0"/>
                      </p:stCondLst>
                      <p:childTnLst>
                        <p:par>
                          <p:cTn id="1031" fill="hold">
                            <p:stCondLst>
                              <p:cond delay="0"/>
                            </p:stCondLst>
                            <p:childTnLst>
                              <p:par>
                                <p:cTn id="103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33" dur="5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1F1F"/>
                                      </p:to>
                                    </p:animClr>
                                    <p:set>
                                      <p:cBhvr>
                                        <p:cTn id="1034" dur="5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35" dur="5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6" fill="hold">
                      <p:stCondLst>
                        <p:cond delay="indefinite"/>
                      </p:stCondLst>
                      <p:childTnLst>
                        <p:par>
                          <p:cTn id="1037" fill="hold">
                            <p:stCondLst>
                              <p:cond delay="0"/>
                            </p:stCondLst>
                            <p:childTnLst>
                              <p:par>
                                <p:cTn id="1038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39" dur="5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1040" dur="5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41" dur="5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8"/>
                  </p:tgtEl>
                </p:cond>
              </p:nextCondLst>
            </p:seq>
            <p:seq concurrent="1" nextAc="seek">
              <p:cTn id="1042" restart="whenNotActive" fill="hold" evtFilter="cancelBubble" nodeType="interactiveSeq">
                <p:stCondLst>
                  <p:cond evt="onClick" delay="0">
                    <p:tgtEl>
                      <p:spTgt spid="1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43" fill="hold">
                      <p:stCondLst>
                        <p:cond delay="0"/>
                      </p:stCondLst>
                      <p:childTnLst>
                        <p:par>
                          <p:cTn id="1044" fill="hold">
                            <p:stCondLst>
                              <p:cond delay="0"/>
                            </p:stCondLst>
                            <p:childTnLst>
                              <p:par>
                                <p:cTn id="104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46" dur="5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1F1F"/>
                                      </p:to>
                                    </p:animClr>
                                    <p:set>
                                      <p:cBhvr>
                                        <p:cTn id="1047" dur="5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48" dur="5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9" fill="hold">
                      <p:stCondLst>
                        <p:cond delay="indefinite"/>
                      </p:stCondLst>
                      <p:childTnLst>
                        <p:par>
                          <p:cTn id="1050" fill="hold">
                            <p:stCondLst>
                              <p:cond delay="0"/>
                            </p:stCondLst>
                            <p:childTnLst>
                              <p:par>
                                <p:cTn id="1051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52" dur="5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1053" dur="5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54" dur="5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9"/>
                  </p:tgtEl>
                </p:cond>
              </p:nextCondLst>
            </p:seq>
            <p:seq concurrent="1" nextAc="seek">
              <p:cTn id="1055" restart="whenNotActive" fill="hold" evtFilter="cancelBubble" nodeType="interactiveSeq">
                <p:stCondLst>
                  <p:cond evt="onClick" delay="0">
                    <p:tgtEl>
                      <p:spTgt spid="1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6" fill="hold">
                      <p:stCondLst>
                        <p:cond delay="0"/>
                      </p:stCondLst>
                      <p:childTnLst>
                        <p:par>
                          <p:cTn id="1057" fill="hold">
                            <p:stCondLst>
                              <p:cond delay="0"/>
                            </p:stCondLst>
                            <p:childTnLst>
                              <p:par>
                                <p:cTn id="105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59" dur="5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1F1F"/>
                                      </p:to>
                                    </p:animClr>
                                    <p:set>
                                      <p:cBhvr>
                                        <p:cTn id="1060" dur="5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61" dur="5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2" fill="hold">
                      <p:stCondLst>
                        <p:cond delay="indefinite"/>
                      </p:stCondLst>
                      <p:childTnLst>
                        <p:par>
                          <p:cTn id="1063" fill="hold">
                            <p:stCondLst>
                              <p:cond delay="0"/>
                            </p:stCondLst>
                            <p:childTnLst>
                              <p:par>
                                <p:cTn id="1064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65" dur="5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1066" dur="5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67" dur="5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0"/>
                  </p:tgtEl>
                </p:cond>
              </p:nextCondLst>
            </p:seq>
            <p:seq concurrent="1" nextAc="seek">
              <p:cTn id="1068" restart="whenNotActive" fill="hold" evtFilter="cancelBubble" nodeType="interactiveSeq">
                <p:stCondLst>
                  <p:cond evt="onClick" delay="0">
                    <p:tgtEl>
                      <p:spTgt spid="1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69" fill="hold">
                      <p:stCondLst>
                        <p:cond delay="0"/>
                      </p:stCondLst>
                      <p:childTnLst>
                        <p:par>
                          <p:cTn id="1070" fill="hold">
                            <p:stCondLst>
                              <p:cond delay="0"/>
                            </p:stCondLst>
                            <p:childTnLst>
                              <p:par>
                                <p:cTn id="107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72" dur="5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1F1F"/>
                                      </p:to>
                                    </p:animClr>
                                    <p:set>
                                      <p:cBhvr>
                                        <p:cTn id="1073" dur="5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74" dur="5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5" fill="hold">
                      <p:stCondLst>
                        <p:cond delay="indefinite"/>
                      </p:stCondLst>
                      <p:childTnLst>
                        <p:par>
                          <p:cTn id="1076" fill="hold">
                            <p:stCondLst>
                              <p:cond delay="0"/>
                            </p:stCondLst>
                            <p:childTnLst>
                              <p:par>
                                <p:cTn id="1077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78" dur="5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1079" dur="5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80" dur="5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1"/>
                  </p:tgtEl>
                </p:cond>
              </p:nextCondLst>
            </p:seq>
            <p:seq concurrent="1" nextAc="seek">
              <p:cTn id="1081" restart="whenNotActive" fill="hold" evtFilter="cancelBubble" nodeType="interactiveSeq">
                <p:stCondLst>
                  <p:cond evt="onClick" delay="0">
                    <p:tgtEl>
                      <p:spTgt spid="1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2" fill="hold">
                      <p:stCondLst>
                        <p:cond delay="0"/>
                      </p:stCondLst>
                      <p:childTnLst>
                        <p:par>
                          <p:cTn id="1083" fill="hold">
                            <p:stCondLst>
                              <p:cond delay="0"/>
                            </p:stCondLst>
                            <p:childTnLst>
                              <p:par>
                                <p:cTn id="108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85" dur="5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1F1F"/>
                                      </p:to>
                                    </p:animClr>
                                    <p:set>
                                      <p:cBhvr>
                                        <p:cTn id="1086" dur="5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87" dur="5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8" fill="hold">
                      <p:stCondLst>
                        <p:cond delay="indefinite"/>
                      </p:stCondLst>
                      <p:childTnLst>
                        <p:par>
                          <p:cTn id="1089" fill="hold">
                            <p:stCondLst>
                              <p:cond delay="0"/>
                            </p:stCondLst>
                            <p:childTnLst>
                              <p:par>
                                <p:cTn id="1090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91" dur="5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1092" dur="5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93" dur="5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2"/>
                  </p:tgtEl>
                </p:cond>
              </p:nextCondLst>
            </p:seq>
            <p:seq concurrent="1" nextAc="seek">
              <p:cTn id="1094" restart="whenNotActive" fill="hold" evtFilter="cancelBubble" nodeType="interactiveSeq">
                <p:stCondLst>
                  <p:cond evt="onClick" delay="0">
                    <p:tgtEl>
                      <p:spTgt spid="1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95" fill="hold">
                      <p:stCondLst>
                        <p:cond delay="0"/>
                      </p:stCondLst>
                      <p:childTnLst>
                        <p:par>
                          <p:cTn id="1096" fill="hold">
                            <p:stCondLst>
                              <p:cond delay="0"/>
                            </p:stCondLst>
                            <p:childTnLst>
                              <p:par>
                                <p:cTn id="109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98" dur="5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1F1F"/>
                                      </p:to>
                                    </p:animClr>
                                    <p:set>
                                      <p:cBhvr>
                                        <p:cTn id="1099" dur="5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00" dur="5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1" fill="hold">
                      <p:stCondLst>
                        <p:cond delay="indefinite"/>
                      </p:stCondLst>
                      <p:childTnLst>
                        <p:par>
                          <p:cTn id="1102" fill="hold">
                            <p:stCondLst>
                              <p:cond delay="0"/>
                            </p:stCondLst>
                            <p:childTnLst>
                              <p:par>
                                <p:cTn id="1103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04" dur="5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1105" dur="5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06" dur="5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3"/>
                  </p:tgtEl>
                </p:cond>
              </p:nextCondLst>
            </p:seq>
            <p:seq concurrent="1" nextAc="seek">
              <p:cTn id="1107" restart="whenNotActive" fill="hold" evtFilter="cancelBubble" nodeType="interactiveSeq">
                <p:stCondLst>
                  <p:cond evt="onClick" delay="0">
                    <p:tgtEl>
                      <p:spTgt spid="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08" fill="hold">
                      <p:stCondLst>
                        <p:cond delay="0"/>
                      </p:stCondLst>
                      <p:childTnLst>
                        <p:par>
                          <p:cTn id="1109" fill="hold">
                            <p:stCondLst>
                              <p:cond delay="0"/>
                            </p:stCondLst>
                            <p:childTnLst>
                              <p:par>
                                <p:cTn id="111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11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1F1F"/>
                                      </p:to>
                                    </p:animClr>
                                    <p:set>
                                      <p:cBhvr>
                                        <p:cTn id="1112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13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4" fill="hold">
                      <p:stCondLst>
                        <p:cond delay="indefinite"/>
                      </p:stCondLst>
                      <p:childTnLst>
                        <p:par>
                          <p:cTn id="1115" fill="hold">
                            <p:stCondLst>
                              <p:cond delay="0"/>
                            </p:stCondLst>
                            <p:childTnLst>
                              <p:par>
                                <p:cTn id="1116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17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1118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19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7"/>
                  </p:tgtEl>
                </p:cond>
              </p:nextCondLst>
            </p:seq>
          </p:childTnLst>
        </p:cTn>
      </p:par>
    </p:tnLst>
    <p:bldLst>
      <p:bldP spid="87" grpId="0" animBg="1"/>
      <p:bldP spid="88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95" grpId="0" animBg="1"/>
      <p:bldP spid="96" grpId="0" animBg="1"/>
      <p:bldP spid="97" grpId="0" animBg="1"/>
      <p:bldP spid="98" grpId="0" animBg="1"/>
      <p:bldP spid="99" grpId="0" animBg="1"/>
      <p:bldP spid="100" grpId="0" animBg="1"/>
      <p:bldP spid="101" grpId="0" animBg="1"/>
      <p:bldP spid="102" grpId="0" animBg="1"/>
      <p:bldP spid="103" grpId="0" animBg="1"/>
      <p:bldP spid="104" grpId="0" animBg="1"/>
      <p:bldP spid="105" grpId="0" animBg="1"/>
      <p:bldP spid="106" grpId="0" animBg="1"/>
      <p:bldP spid="107" grpId="0" animBg="1"/>
      <p:bldP spid="108" grpId="0" animBg="1"/>
      <p:bldP spid="109" grpId="0" animBg="1"/>
      <p:bldP spid="110" grpId="0" animBg="1"/>
      <p:bldP spid="111" grpId="0" animBg="1"/>
      <p:bldP spid="112" grpId="0" animBg="1"/>
      <p:bldP spid="113" grpId="0" animBg="1"/>
      <p:bldP spid="114" grpId="0" animBg="1"/>
      <p:bldP spid="115" grpId="0" animBg="1"/>
      <p:bldP spid="116" grpId="0" animBg="1"/>
      <p:bldP spid="117" grpId="0" animBg="1"/>
      <p:bldP spid="118" grpId="0" animBg="1"/>
      <p:bldP spid="119" grpId="0" animBg="1"/>
      <p:bldP spid="120" grpId="0" animBg="1"/>
      <p:bldP spid="121" grpId="0" animBg="1"/>
      <p:bldP spid="122" grpId="0" animBg="1"/>
      <p:bldP spid="123" grpId="0" animBg="1"/>
      <p:bldP spid="124" grpId="0" animBg="1"/>
      <p:bldP spid="125" grpId="0" animBg="1"/>
      <p:bldP spid="126" grpId="0" animBg="1"/>
      <p:bldP spid="127" grpId="0" animBg="1"/>
      <p:bldP spid="128" grpId="0" animBg="1"/>
      <p:bldP spid="129" grpId="0" animBg="1"/>
      <p:bldP spid="130" grpId="0" animBg="1"/>
      <p:bldP spid="131" grpId="0" animBg="1"/>
      <p:bldP spid="132" grpId="0" animBg="1"/>
      <p:bldP spid="133" grpId="0" animBg="1"/>
      <p:bldP spid="134" grpId="0" animBg="1"/>
      <p:bldP spid="135" grpId="0" animBg="1"/>
      <p:bldP spid="136" grpId="0" animBg="1"/>
      <p:bldP spid="137" grpId="0" animBg="1"/>
      <p:bldP spid="138" grpId="0" animBg="1"/>
      <p:bldP spid="139" grpId="0" animBg="1"/>
      <p:bldP spid="140" grpId="0" animBg="1"/>
      <p:bldP spid="141" grpId="0" animBg="1"/>
      <p:bldP spid="142" grpId="0" animBg="1"/>
      <p:bldP spid="143" grpId="0" animBg="1"/>
      <p:bldP spid="144" grpId="0" animBg="1"/>
      <p:bldP spid="145" grpId="0" animBg="1"/>
      <p:bldP spid="146" grpId="0" animBg="1"/>
      <p:bldP spid="147" grpId="0" animBg="1"/>
      <p:bldP spid="148" grpId="0" animBg="1"/>
      <p:bldP spid="149" grpId="0" animBg="1"/>
      <p:bldP spid="150" grpId="0" animBg="1"/>
      <p:bldP spid="151" grpId="0" animBg="1"/>
      <p:bldP spid="152" grpId="0" animBg="1"/>
      <p:bldP spid="153" grpId="0" animBg="1"/>
      <p:bldP spid="154" grpId="0" animBg="1"/>
      <p:bldP spid="155" grpId="0" animBg="1"/>
      <p:bldP spid="156" grpId="0" animBg="1"/>
      <p:bldP spid="157" grpId="0" animBg="1"/>
      <p:bldP spid="158" grpId="0" animBg="1"/>
      <p:bldP spid="159" grpId="0" animBg="1"/>
      <p:bldP spid="160" grpId="0" animBg="1"/>
      <p:bldP spid="161" grpId="0" animBg="1"/>
      <p:bldP spid="162" grpId="0" animBg="1"/>
      <p:bldP spid="163" grpId="0" animBg="1"/>
      <p:bldP spid="164" grpId="0" animBg="1"/>
      <p:bldP spid="165" grpId="0" animBg="1"/>
      <p:bldP spid="166" grpId="0" animBg="1"/>
      <p:bldP spid="167" grpId="0" animBg="1"/>
      <p:bldP spid="168" grpId="0" animBg="1"/>
      <p:bldP spid="169" grpId="0" animBg="1"/>
      <p:bldP spid="170" grpId="0" animBg="1"/>
      <p:bldP spid="171" grpId="0" animBg="1"/>
      <p:bldP spid="172" grpId="0" animBg="1"/>
      <p:bldP spid="173" grpId="0" animBg="1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618</TotalTime>
  <Words>22</Words>
  <Application>Microsoft Office PowerPoint</Application>
  <PresentationFormat>ワイド画面</PresentationFormat>
  <Paragraphs>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cp:revision>2</cp:revision>
  <dcterms:created xsi:type="dcterms:W3CDTF">2021-06-07T06:07:27Z</dcterms:created>
  <dcterms:modified xsi:type="dcterms:W3CDTF">2022-04-24T21:54:35Z</dcterms:modified>
</cp:coreProperties>
</file>